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8" r:id="rId3"/>
    <p:sldId id="260" r:id="rId4"/>
    <p:sldId id="257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ticket7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2531">
            <a:off x="5549900" y="1755775"/>
            <a:ext cx="10969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ticket8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12257">
            <a:off x="5383213" y="2155825"/>
            <a:ext cx="109696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42-1639349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6188" y="304800"/>
            <a:ext cx="34274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70248"/>
            <a:ext cx="7772400" cy="978408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772400" cy="87782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8114A-0864-474B-958F-7EA5FB4C3A7D}" type="datetimeFigureOut">
              <a:rPr lang="en-US"/>
              <a:pPr>
                <a:defRPr/>
              </a:pPr>
              <a:t>12/16/2013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68D54-7FCB-426F-9C1A-B30AA629E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/>
          <a:lstStyle>
            <a:lvl1pPr marL="0" indent="0"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87807-3F37-4FE3-B510-20656DC81BFA}" type="datetimeFigureOut">
              <a:rPr lang="en-US"/>
              <a:pPr>
                <a:defRPr/>
              </a:pPr>
              <a:t>12/16/2013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D2B5A-76C0-4DDD-874D-320D27BA8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F076B-4B2D-408C-8E8F-E9D1011597E6}" type="datetimeFigureOut">
              <a:rPr lang="en-US"/>
              <a:pPr>
                <a:defRPr/>
              </a:pPr>
              <a:t>12/16/2013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792B-57EF-4DDB-A979-1301E489D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B11FD-E590-4D21-AA7A-EAE9AF145B15}" type="datetimeFigureOut">
              <a:rPr lang="en-US"/>
              <a:pPr>
                <a:defRPr/>
              </a:pPr>
              <a:t>12/16/2013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5186-37B2-4461-BF70-3F5A5B6DE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D31B0-4CB1-4F90-96F2-61091B56100E}" type="datetimeFigureOut">
              <a:rPr lang="en-US"/>
              <a:pPr>
                <a:defRPr/>
              </a:pPr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DA757-B51B-40F4-9468-8690D1030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652D7-AA0E-447A-9A50-782018FFBEF5}" type="datetimeFigureOut">
              <a:rPr lang="en-US"/>
              <a:pPr>
                <a:defRPr/>
              </a:pPr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5E050-7E03-4C57-9DD1-8929EA064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950CF-F84D-4A47-A2B5-B617CE1031D8}" type="datetimeFigureOut">
              <a:rPr lang="en-US"/>
              <a:pPr>
                <a:defRPr/>
              </a:pPr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F55AB-7213-4C79-9EC1-98352BF01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ticket7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99111">
            <a:off x="6492875" y="1597025"/>
            <a:ext cx="22129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ticket8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78374">
            <a:off x="5945188" y="2293938"/>
            <a:ext cx="2212975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CF29-F5F4-4721-BC64-1074F7262E6F}" type="datetimeFigureOut">
              <a:rPr lang="en-US"/>
              <a:pPr>
                <a:defRPr/>
              </a:pPr>
              <a:t>12/16/2013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EC93B-3D5B-463D-AD79-023B62410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icket7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99111">
            <a:off x="6035675" y="4568825"/>
            <a:ext cx="22129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ticket8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18495">
            <a:off x="5237163" y="5035550"/>
            <a:ext cx="2212975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0EBF2-40C1-4C54-B5AC-293B16D3195C}" type="datetimeFigureOut">
              <a:rPr lang="en-US"/>
              <a:pPr>
                <a:defRPr/>
              </a:pPr>
              <a:t>12/16/2013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EBC14-8DA1-4E45-AAA3-B930D7737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90527-9112-4F1E-85C0-8B2E0C506C3C}" type="datetimeFigureOut">
              <a:rPr lang="en-US"/>
              <a:pPr>
                <a:defRPr/>
              </a:pPr>
              <a:t>12/16/2013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8DA1-C371-40F2-8FAA-F64C0F7D9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85813" y="2192338"/>
            <a:ext cx="3429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"/>
          <p:cNvCxnSpPr/>
          <p:nvPr/>
        </p:nvCxnSpPr>
        <p:spPr>
          <a:xfrm>
            <a:off x="4937125" y="2192338"/>
            <a:ext cx="3429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F41A1-B5FF-4983-A2E5-17EA82D9A054}" type="datetimeFigureOut">
              <a:rPr lang="en-US"/>
              <a:pPr>
                <a:defRPr/>
              </a:pPr>
              <a:t>12/16/2013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B86D1-381F-4C04-957A-E88D55776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7D8A-3875-48CE-B005-2A8FB0D42E59}" type="datetimeFigureOut">
              <a:rPr lang="en-US"/>
              <a:pPr>
                <a:defRPr/>
              </a:pPr>
              <a:t>12/16/2013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FAB53-2974-44DD-8F48-54DCAC4D6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17A5D-1A39-463C-8B22-1E3AAC646804}" type="datetimeFigureOut">
              <a:rPr lang="en-US"/>
              <a:pPr>
                <a:defRPr/>
              </a:pPr>
              <a:t>12/16/2013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70DD7-6371-460C-A5AC-A6C437426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07315-DC4A-469D-83F9-B4A74B80AEE9}" type="datetimeFigureOut">
              <a:rPr lang="en-US"/>
              <a:pPr>
                <a:defRPr/>
              </a:pPr>
              <a:t>12/16/2013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4E830-6F74-4952-8256-19B3B24FD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0650"/>
            <a:ext cx="7770813" cy="1430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1987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2D8D6020-2D20-4BC7-B719-AC879F64E924}" type="datetimeFigureOut">
              <a:rPr lang="en-US"/>
              <a:pPr>
                <a:defRPr/>
              </a:pPr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498B89DD-7E57-4A00-9E1C-EF69AE4CD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9" r:id="rId3"/>
    <p:sldLayoutId id="2147483690" r:id="rId4"/>
    <p:sldLayoutId id="2147483686" r:id="rId5"/>
    <p:sldLayoutId id="2147483691" r:id="rId6"/>
    <p:sldLayoutId id="2147483685" r:id="rId7"/>
    <p:sldLayoutId id="2147483684" r:id="rId8"/>
    <p:sldLayoutId id="2147483683" r:id="rId9"/>
    <p:sldLayoutId id="2147483682" r:id="rId10"/>
    <p:sldLayoutId id="2147483681" r:id="rId11"/>
    <p:sldLayoutId id="2147483680" r:id="rId12"/>
    <p:sldLayoutId id="2147483679" r:id="rId13"/>
    <p:sldLayoutId id="2147483678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18" charset="0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Blip>
          <a:blip r:embed="rId16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Blip>
          <a:blip r:embed="rId16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Blip>
          <a:blip r:embed="rId16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70375"/>
            <a:ext cx="7772400" cy="9779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z="4800" smtClean="0">
                <a:effectLst>
                  <a:outerShdw blurRad="38100" dist="38100" dir="2700000" algn="tl">
                    <a:srgbClr val="212121"/>
                  </a:outerShdw>
                </a:effectLst>
              </a:rPr>
              <a:t>What Makes A Performer?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470525"/>
            <a:ext cx="7772400" cy="877888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Ms. Gomez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Performing Arts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Period 6 &amp; 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0650"/>
            <a:ext cx="7770813" cy="14303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600" dirty="0" smtClean="0"/>
              <a:t>Types of Performers</a:t>
            </a:r>
            <a:endParaRPr lang="en-US" sz="6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85800" y="2003425"/>
            <a:ext cx="3611563" cy="4365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Musicians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Dancers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Actors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Comedians</a:t>
            </a:r>
          </a:p>
          <a:p>
            <a:pPr fontAlgn="auto">
              <a:spcAft>
                <a:spcPts val="0"/>
              </a:spcAft>
              <a:defRPr/>
            </a:pPr>
            <a:endParaRPr lang="en-US" sz="3600" dirty="0"/>
          </a:p>
        </p:txBody>
      </p:sp>
      <p:pic>
        <p:nvPicPr>
          <p:cNvPr id="17411" name="Content Placeholder 7" descr="PerformingArt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7172" b="-37172"/>
          <a:stretch>
            <a:fillRect/>
          </a:stretch>
        </p:blipFill>
        <p:spPr bwMode="auto">
          <a:xfrm>
            <a:off x="6432550" y="2874963"/>
            <a:ext cx="2446338" cy="4443412"/>
          </a:xfrm>
        </p:spPr>
      </p:pic>
      <p:pic>
        <p:nvPicPr>
          <p:cNvPr id="17412" name="Picture 8" descr="mic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0" y="2874963"/>
            <a:ext cx="3092450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so-you-think-you-can-danc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5400675"/>
            <a:ext cx="46513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 descr="musicban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9325" y="1387475"/>
            <a:ext cx="4119563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Performance Videos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Heath Ledger, “The Joker”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Walk Off The Earth “Royals”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Bill Cosby, “Kid on A Plane”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Jasmine H and Twitch perform in the Top 8, “SYTYCD”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0650"/>
            <a:ext cx="7770813" cy="14303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/>
              <a:t>What Makes A Performer?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21213" y="1760538"/>
            <a:ext cx="3611562" cy="4365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Courage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Confidence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Takes Risks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Prepared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Commanding 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650" y="1760538"/>
            <a:ext cx="3611563" cy="4365625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9460" name="Picture 4" descr="question-mar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1354138"/>
            <a:ext cx="38100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201</TotalTime>
  <Words>55</Words>
  <Application>Microsoft Macintosh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Calisto MT</vt:lpstr>
      <vt:lpstr>Arial</vt:lpstr>
      <vt:lpstr>Calibri</vt:lpstr>
      <vt:lpstr>Story</vt:lpstr>
      <vt:lpstr>Story</vt:lpstr>
      <vt:lpstr>Story</vt:lpstr>
      <vt:lpstr>Story</vt:lpstr>
      <vt:lpstr>Story</vt:lpstr>
      <vt:lpstr>What Makes A Performer?</vt:lpstr>
      <vt:lpstr>Types of Performers</vt:lpstr>
      <vt:lpstr>Performance Videos</vt:lpstr>
      <vt:lpstr>What Makes A Performer?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 Performer?</dc:title>
  <dc:creator>student</dc:creator>
  <cp:lastModifiedBy>Elise Gomez</cp:lastModifiedBy>
  <cp:revision>4</cp:revision>
  <dcterms:created xsi:type="dcterms:W3CDTF">2013-09-09T02:15:52Z</dcterms:created>
  <dcterms:modified xsi:type="dcterms:W3CDTF">2013-12-16T18:42:28Z</dcterms:modified>
</cp:coreProperties>
</file>