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-TextureForeGroun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05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30551-C28F-4CAD-AB86-424D38F211CE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82741-315F-44A3-9D50-606553AEA1DB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2F06A-E044-4B2C-B278-191D3E424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FE82E-57E4-43DC-BAAA-41D3215AE4D5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3379-553F-4935-91F6-AF12C9416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50772-3B0C-4C66-B9DA-7904F6A2284E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F4D0F-3CCF-4A5F-90D7-6390F5171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A185-BC2D-4631-BA0F-66B544EA9058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D5DF1-A2E1-40B8-8757-485C6EB1D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C56B-871E-4CBA-AFC8-1C6D34BD64EC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1E0C7-BEB0-4E28-89EA-0BB13134A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9A0B-969E-4A13-9AA3-9DB2BED1F5D3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F2788-F44A-4014-8FDD-5D24D36B5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74D3-BA82-40C2-8573-404329A12A58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55F28-11AA-46CE-98FF-A938BF265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F7A25-143F-4B90-B6F5-10210EF99DFE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1BF37-5787-401B-8ECD-B1A948B0F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2FF6C-E44D-4224-9C63-82B36BFBC5F6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CA8F8-E674-4702-87F2-A97E2B678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31FBE-8046-4224-A00F-4C9941770855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96E37-2C92-45FF-A777-190D3997ACE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358F-D475-4245-9D36-F931A3C13314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3C6E2-D6C7-41EF-8A10-181A410B9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89025" y="274638"/>
            <a:ext cx="7272338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89025" y="1801813"/>
            <a:ext cx="72723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375" y="6356350"/>
            <a:ext cx="242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2D5F4E-7419-46F4-9631-4AF31D9AE2A6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6279E2-0A3C-4954-80FE-2F4F0362C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 kern="1200">
          <a:solidFill>
            <a:srgbClr val="404040"/>
          </a:solidFill>
          <a:latin typeface="+mj-lt"/>
          <a:ea typeface="+mj-ea"/>
          <a:cs typeface="+mj-cs"/>
        </a:defRPr>
      </a:lvl1pPr>
      <a:lvl2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</a:defRPr>
      </a:lvl2pPr>
      <a:lvl3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</a:defRPr>
      </a:lvl3pPr>
      <a:lvl4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</a:defRPr>
      </a:lvl4pPr>
      <a:lvl5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</a:defRPr>
      </a:lvl5pPr>
      <a:lvl6pPr marL="4572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</a:defRPr>
      </a:lvl6pPr>
      <a:lvl7pPr marL="9144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</a:defRPr>
      </a:lvl7pPr>
      <a:lvl8pPr marL="13716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</a:defRPr>
      </a:lvl8pPr>
      <a:lvl9pPr marL="18288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</a:defRPr>
      </a:lvl9pPr>
    </p:titleStyle>
    <p:bodyStyle>
      <a:lvl1pPr marL="282575" indent="-282575" algn="l" rtl="0" fontAlgn="base">
        <a:spcBef>
          <a:spcPts val="2000"/>
        </a:spcBef>
        <a:spcAft>
          <a:spcPct val="0"/>
        </a:spcAft>
        <a:buFont typeface="Wingdings" pitchFamily="2" charset="2"/>
        <a:buChar char="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77850" indent="-2952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60425" indent="-2825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143000" indent="-2825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1425575" indent="-2825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3400"/>
            <a:ext cx="7086600" cy="1847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smtClean="0"/>
              <a:t>Note Values and Recognition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7086600" cy="1752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Ms. Gomez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6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Grade Musicology</a:t>
            </a:r>
            <a:endParaRPr lang="en-US" sz="36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038600"/>
            <a:ext cx="72390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089025" y="274638"/>
            <a:ext cx="7272338" cy="1338262"/>
          </a:xfrm>
        </p:spPr>
        <p:txBody>
          <a:bodyPr/>
          <a:lstStyle/>
          <a:p>
            <a:r>
              <a:rPr lang="en-US" smtClean="0"/>
              <a:t>WHOLE NOTE</a:t>
            </a:r>
          </a:p>
        </p:txBody>
      </p:sp>
      <p:sp>
        <p:nvSpPr>
          <p:cNvPr id="15362" name="Content Placeholder 3"/>
          <p:cNvSpPr>
            <a:spLocks noGrp="1"/>
          </p:cNvSpPr>
          <p:nvPr>
            <p:ph sz="half" idx="1"/>
          </p:nvPr>
        </p:nvSpPr>
        <p:spPr>
          <a:xfrm>
            <a:off x="1089025" y="1816100"/>
            <a:ext cx="3429000" cy="43100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5363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9600" smtClean="0"/>
              <a:t>= 4 Beats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025" y="1612900"/>
            <a:ext cx="3429000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089025" y="274638"/>
            <a:ext cx="7272338" cy="1338262"/>
          </a:xfrm>
        </p:spPr>
        <p:txBody>
          <a:bodyPr/>
          <a:lstStyle/>
          <a:p>
            <a:r>
              <a:rPr lang="en-US" smtClean="0"/>
              <a:t>DOTTED HALF NOTE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half" idx="1"/>
          </p:nvPr>
        </p:nvSpPr>
        <p:spPr>
          <a:xfrm>
            <a:off x="1089025" y="1816100"/>
            <a:ext cx="3429000" cy="43100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638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9600" smtClean="0"/>
              <a:t>= 3 Beats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025" y="1816100"/>
            <a:ext cx="34290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089025" y="274638"/>
            <a:ext cx="7272338" cy="1338262"/>
          </a:xfrm>
        </p:spPr>
        <p:txBody>
          <a:bodyPr/>
          <a:lstStyle/>
          <a:p>
            <a:r>
              <a:rPr lang="en-US" smtClean="0"/>
              <a:t>HALF NOTE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>
          <a:xfrm>
            <a:off x="1089025" y="1816100"/>
            <a:ext cx="3429000" cy="43100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74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9600" smtClean="0"/>
              <a:t>= 2 Beats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025" y="1816100"/>
            <a:ext cx="34290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089025" y="274638"/>
            <a:ext cx="7272338" cy="1338262"/>
          </a:xfrm>
        </p:spPr>
        <p:txBody>
          <a:bodyPr/>
          <a:lstStyle/>
          <a:p>
            <a:r>
              <a:rPr lang="en-US" smtClean="0"/>
              <a:t>QUARTER NOTE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1089025" y="1816100"/>
            <a:ext cx="3429000" cy="43100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843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9600" smtClean="0"/>
              <a:t>= 1 Beat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025" y="1816100"/>
            <a:ext cx="34290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#1</a:t>
            </a:r>
          </a:p>
        </p:txBody>
      </p:sp>
      <p:sp>
        <p:nvSpPr>
          <p:cNvPr id="1945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025" y="1801813"/>
            <a:ext cx="72723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#2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089025" y="1801813"/>
            <a:ext cx="7272338" cy="4751387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sz="4800" smtClean="0"/>
              <a:t>Line 1</a:t>
            </a:r>
          </a:p>
          <a:p>
            <a:pPr lvl="3">
              <a:buFont typeface="Wingdings" pitchFamily="2" charset="2"/>
              <a:buNone/>
            </a:pPr>
            <a:endParaRPr lang="en-US" sz="4400" smtClean="0"/>
          </a:p>
          <a:p>
            <a:pPr lvl="1">
              <a:buFont typeface="Wingdings" pitchFamily="2" charset="2"/>
              <a:buNone/>
            </a:pPr>
            <a:r>
              <a:rPr lang="en-US" sz="4800" smtClean="0"/>
              <a:t>Line 2</a:t>
            </a:r>
          </a:p>
          <a:p>
            <a:pPr lvl="1">
              <a:buFont typeface="Wingdings" pitchFamily="2" charset="2"/>
              <a:buNone/>
            </a:pPr>
            <a:r>
              <a:rPr lang="en-US" sz="4800" smtClean="0"/>
              <a:t>Line 3</a:t>
            </a:r>
          </a:p>
          <a:p>
            <a:pPr lvl="3">
              <a:buFont typeface="Wingdings" pitchFamily="2" charset="2"/>
              <a:buNone/>
            </a:pPr>
            <a:endParaRPr lang="en-US" sz="4400" smtClean="0"/>
          </a:p>
          <a:p>
            <a:pPr lvl="1">
              <a:buFont typeface="Wingdings" pitchFamily="2" charset="2"/>
              <a:buNone/>
            </a:pPr>
            <a:r>
              <a:rPr lang="en-US" sz="4800" smtClean="0"/>
              <a:t>Line 4</a:t>
            </a:r>
          </a:p>
          <a:p>
            <a:pPr lvl="3">
              <a:buFont typeface="Wingdings" pitchFamily="2" charset="2"/>
              <a:buNone/>
            </a:pPr>
            <a:endParaRPr lang="en-US" sz="440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801813"/>
            <a:ext cx="5181600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22</TotalTime>
  <Words>29</Words>
  <Application>Microsoft Macintosh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13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Candara</vt:lpstr>
      <vt:lpstr>Arial</vt:lpstr>
      <vt:lpstr>Wingdings</vt:lpstr>
      <vt:lpstr>Calibri</vt:lpstr>
      <vt:lpstr>Tradition</vt:lpstr>
      <vt:lpstr>Tradition</vt:lpstr>
      <vt:lpstr>Tradition</vt:lpstr>
      <vt:lpstr>Tradition</vt:lpstr>
      <vt:lpstr>Tradition</vt:lpstr>
      <vt:lpstr>Tradition</vt:lpstr>
      <vt:lpstr>Tradition</vt:lpstr>
      <vt:lpstr>Tradition</vt:lpstr>
      <vt:lpstr>Tradition</vt:lpstr>
      <vt:lpstr>Tradition</vt:lpstr>
      <vt:lpstr>Tradition</vt:lpstr>
      <vt:lpstr>Tradition</vt:lpstr>
      <vt:lpstr>Tradition</vt:lpstr>
      <vt:lpstr>Slide 1</vt:lpstr>
      <vt:lpstr>WHOLE NOTE</vt:lpstr>
      <vt:lpstr>DOTTED HALF NOTE</vt:lpstr>
      <vt:lpstr>HALF NOTE</vt:lpstr>
      <vt:lpstr>QUARTER NOTE</vt:lpstr>
      <vt:lpstr>EXAMPLE #1</vt:lpstr>
      <vt:lpstr>EXAMPLE #2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 Values and Recognition</dc:title>
  <dc:creator>student</dc:creator>
  <cp:lastModifiedBy>Elise Gomez</cp:lastModifiedBy>
  <cp:revision>8</cp:revision>
  <dcterms:created xsi:type="dcterms:W3CDTF">2013-09-30T04:31:03Z</dcterms:created>
  <dcterms:modified xsi:type="dcterms:W3CDTF">2013-09-30T17:12:27Z</dcterms:modified>
</cp:coreProperties>
</file>