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20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22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2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23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2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44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24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36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41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40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Pie 33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35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Arc 37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45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46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47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Oval 48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Arc 39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49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Oval 50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7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3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0570-DBD0-455B-9334-1D5D73A88E19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EFE8-4DB3-4CE9-AF3E-6BAD4097EA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7139-2B76-4A7D-8CC9-ADB7962BA08E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D395-FF45-4131-A141-80DB286F8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46E3-250C-4579-904D-8E46C0710779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D34F-A986-4DB6-B4A0-797BE1FE5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26D9-7DC1-43A3-8983-71EA03E24CC8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8040-A7E6-4CEB-B900-4A749379F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C01F-CAAB-476C-83DE-5C889589EE1F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8CB6-56A3-415C-AE29-D8E720248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6F4A-AAEC-42FF-B6BF-31E0BDFA4E78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306F-8E45-4CCB-87FD-417AAF54B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6" name="Oval 30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31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32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Pie 34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38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Arc 42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Pie 43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Arc 44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52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53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Arc 54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55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56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9" name="Freeform 24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Freeform 20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25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23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27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28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6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16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17" name="Arc 23"/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4"/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5"/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13" name="Pie 19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20"/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Arc 21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26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27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Chord 3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53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51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52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BC4D-C3DA-432E-9ABB-E9D2E36B57F9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D04E-104B-4E83-9374-F7555017A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8146-F34B-4BFC-A8A7-3197292E0AA8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41F6-B39A-43C9-A5EF-DDD454E08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13FE-3BB6-4E98-AD49-10434102E500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5742-2F47-42F5-B011-119A386D5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A5B6-74DF-4031-99E2-D75D60782DDD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C3A3A-4FE1-4FB6-95BA-97ECB5F41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C938-A62D-4989-BCF3-65FF43985EE1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14D2-2096-45D8-BF72-28E7A9612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9716AF-2C9C-4BC4-97DE-129F9F5AA4F9}" type="datetimeFigureOut">
              <a:rPr lang="en-US"/>
              <a:pPr>
                <a:defRPr/>
              </a:pPr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C2461B-85A3-4AD8-833A-C137A55AB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2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 rot="21042312">
            <a:off x="1022350" y="2808288"/>
            <a:ext cx="7551738" cy="1612900"/>
          </a:xfrm>
        </p:spPr>
        <p:txBody>
          <a:bodyPr/>
          <a:lstStyle/>
          <a:p>
            <a:pPr eaLnBrk="1" hangingPunct="1"/>
            <a:r>
              <a:rPr lang="en-US" smtClean="0"/>
              <a:t>Expressive Devices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1113" y="4705350"/>
            <a:ext cx="6400800" cy="914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Ms. Gomez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Musicology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The Loud Guys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Forte=LOUD </a:t>
            </a:r>
          </a:p>
          <a:p>
            <a:pPr eaLnBrk="1" fontAlgn="auto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Mezzo Forte=Medium Loud </a:t>
            </a:r>
          </a:p>
          <a:p>
            <a:pPr eaLnBrk="1" fontAlgn="auto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Crescendo=Gradually Louder</a:t>
            </a:r>
          </a:p>
          <a:p>
            <a:pPr eaLnBrk="1" fontAlgn="auto" hangingPunct="1">
              <a:spcBef>
                <a:spcPts val="0"/>
              </a:spcBef>
              <a:buFontTx/>
              <a:buNone/>
              <a:defRPr/>
            </a:pPr>
            <a:endParaRPr lang="en-US" dirty="0"/>
          </a:p>
        </p:txBody>
      </p:sp>
      <p:pic>
        <p:nvPicPr>
          <p:cNvPr id="17411" name="Picture 3" descr="for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819400"/>
            <a:ext cx="178593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mezzo for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011613"/>
            <a:ext cx="1600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rescend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8950" y="5016500"/>
            <a:ext cx="29273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1036638" y="2847975"/>
            <a:ext cx="7493000" cy="3538538"/>
            <a:chOff x="653" y="1794"/>
            <a:chExt cx="4720" cy="2229"/>
          </a:xfrm>
        </p:grpSpPr>
        <p:sp>
          <p:nvSpPr>
            <p:cNvPr id="17415" name="SMARTInkAnnotation29"/>
            <p:cNvSpPr>
              <a:spLocks/>
            </p:cNvSpPr>
            <p:nvPr/>
          </p:nvSpPr>
          <p:spPr bwMode="auto">
            <a:xfrm>
              <a:off x="669" y="2160"/>
              <a:ext cx="491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6" y="5"/>
                </a:cxn>
                <a:cxn ang="0">
                  <a:pos x="30" y="6"/>
                </a:cxn>
                <a:cxn ang="0">
                  <a:pos x="46" y="6"/>
                </a:cxn>
                <a:cxn ang="0">
                  <a:pos x="49" y="6"/>
                </a:cxn>
                <a:cxn ang="0">
                  <a:pos x="52" y="7"/>
                </a:cxn>
                <a:cxn ang="0">
                  <a:pos x="56" y="9"/>
                </a:cxn>
                <a:cxn ang="0">
                  <a:pos x="59" y="9"/>
                </a:cxn>
                <a:cxn ang="0">
                  <a:pos x="63" y="10"/>
                </a:cxn>
                <a:cxn ang="0">
                  <a:pos x="70" y="11"/>
                </a:cxn>
                <a:cxn ang="0">
                  <a:pos x="83" y="11"/>
                </a:cxn>
                <a:cxn ang="0">
                  <a:pos x="109" y="11"/>
                </a:cxn>
                <a:cxn ang="0">
                  <a:pos x="113" y="12"/>
                </a:cxn>
                <a:cxn ang="0">
                  <a:pos x="117" y="13"/>
                </a:cxn>
                <a:cxn ang="0">
                  <a:pos x="122" y="14"/>
                </a:cxn>
                <a:cxn ang="0">
                  <a:pos x="126" y="15"/>
                </a:cxn>
                <a:cxn ang="0">
                  <a:pos x="129" y="16"/>
                </a:cxn>
                <a:cxn ang="0">
                  <a:pos x="138" y="16"/>
                </a:cxn>
                <a:cxn ang="0">
                  <a:pos x="152" y="17"/>
                </a:cxn>
                <a:cxn ang="0">
                  <a:pos x="173" y="17"/>
                </a:cxn>
                <a:cxn ang="0">
                  <a:pos x="177" y="17"/>
                </a:cxn>
                <a:cxn ang="0">
                  <a:pos x="182" y="19"/>
                </a:cxn>
                <a:cxn ang="0">
                  <a:pos x="187" y="20"/>
                </a:cxn>
                <a:cxn ang="0">
                  <a:pos x="192" y="21"/>
                </a:cxn>
                <a:cxn ang="0">
                  <a:pos x="196" y="21"/>
                </a:cxn>
                <a:cxn ang="0">
                  <a:pos x="204" y="22"/>
                </a:cxn>
                <a:cxn ang="0">
                  <a:pos x="216" y="22"/>
                </a:cxn>
                <a:cxn ang="0">
                  <a:pos x="395" y="23"/>
                </a:cxn>
                <a:cxn ang="0">
                  <a:pos x="399" y="22"/>
                </a:cxn>
                <a:cxn ang="0">
                  <a:pos x="403" y="21"/>
                </a:cxn>
                <a:cxn ang="0">
                  <a:pos x="405" y="20"/>
                </a:cxn>
                <a:cxn ang="0">
                  <a:pos x="408" y="19"/>
                </a:cxn>
                <a:cxn ang="0">
                  <a:pos x="412" y="18"/>
                </a:cxn>
                <a:cxn ang="0">
                  <a:pos x="418" y="17"/>
                </a:cxn>
                <a:cxn ang="0">
                  <a:pos x="432" y="17"/>
                </a:cxn>
                <a:cxn ang="0">
                  <a:pos x="487" y="17"/>
                </a:cxn>
                <a:cxn ang="0">
                  <a:pos x="488" y="18"/>
                </a:cxn>
                <a:cxn ang="0">
                  <a:pos x="488" y="19"/>
                </a:cxn>
                <a:cxn ang="0">
                  <a:pos x="490" y="23"/>
                </a:cxn>
              </a:cxnLst>
              <a:rect l="0" t="0" r="r" b="b"/>
              <a:pathLst>
                <a:path w="491" h="24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52" y="7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3" y="10"/>
                  </a:lnTo>
                  <a:lnTo>
                    <a:pt x="70" y="11"/>
                  </a:lnTo>
                  <a:lnTo>
                    <a:pt x="83" y="11"/>
                  </a:lnTo>
                  <a:lnTo>
                    <a:pt x="109" y="11"/>
                  </a:lnTo>
                  <a:lnTo>
                    <a:pt x="113" y="12"/>
                  </a:lnTo>
                  <a:lnTo>
                    <a:pt x="117" y="13"/>
                  </a:lnTo>
                  <a:lnTo>
                    <a:pt x="122" y="14"/>
                  </a:lnTo>
                  <a:lnTo>
                    <a:pt x="126" y="15"/>
                  </a:lnTo>
                  <a:lnTo>
                    <a:pt x="129" y="16"/>
                  </a:lnTo>
                  <a:lnTo>
                    <a:pt x="138" y="16"/>
                  </a:lnTo>
                  <a:lnTo>
                    <a:pt x="152" y="17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82" y="19"/>
                  </a:lnTo>
                  <a:lnTo>
                    <a:pt x="187" y="20"/>
                  </a:lnTo>
                  <a:lnTo>
                    <a:pt x="192" y="21"/>
                  </a:lnTo>
                  <a:lnTo>
                    <a:pt x="196" y="21"/>
                  </a:lnTo>
                  <a:lnTo>
                    <a:pt x="204" y="22"/>
                  </a:lnTo>
                  <a:lnTo>
                    <a:pt x="216" y="22"/>
                  </a:lnTo>
                  <a:lnTo>
                    <a:pt x="395" y="23"/>
                  </a:lnTo>
                  <a:lnTo>
                    <a:pt x="399" y="22"/>
                  </a:lnTo>
                  <a:lnTo>
                    <a:pt x="403" y="21"/>
                  </a:lnTo>
                  <a:lnTo>
                    <a:pt x="405" y="20"/>
                  </a:lnTo>
                  <a:lnTo>
                    <a:pt x="408" y="19"/>
                  </a:lnTo>
                  <a:lnTo>
                    <a:pt x="412" y="18"/>
                  </a:lnTo>
                  <a:lnTo>
                    <a:pt x="418" y="17"/>
                  </a:lnTo>
                  <a:lnTo>
                    <a:pt x="432" y="17"/>
                  </a:lnTo>
                  <a:lnTo>
                    <a:pt x="487" y="17"/>
                  </a:lnTo>
                  <a:lnTo>
                    <a:pt x="488" y="18"/>
                  </a:lnTo>
                  <a:lnTo>
                    <a:pt x="488" y="19"/>
                  </a:lnTo>
                  <a:lnTo>
                    <a:pt x="490" y="23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SMARTInkAnnotation30"/>
            <p:cNvSpPr>
              <a:spLocks/>
            </p:cNvSpPr>
            <p:nvPr/>
          </p:nvSpPr>
          <p:spPr bwMode="auto">
            <a:xfrm>
              <a:off x="1299" y="2149"/>
              <a:ext cx="54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1"/>
                </a:cxn>
                <a:cxn ang="0">
                  <a:pos x="22" y="5"/>
                </a:cxn>
                <a:cxn ang="0">
                  <a:pos x="24" y="5"/>
                </a:cxn>
                <a:cxn ang="0">
                  <a:pos x="39" y="5"/>
                </a:cxn>
                <a:cxn ang="0">
                  <a:pos x="156" y="5"/>
                </a:cxn>
                <a:cxn ang="0">
                  <a:pos x="160" y="6"/>
                </a:cxn>
                <a:cxn ang="0">
                  <a:pos x="164" y="7"/>
                </a:cxn>
                <a:cxn ang="0">
                  <a:pos x="167" y="8"/>
                </a:cxn>
                <a:cxn ang="0">
                  <a:pos x="171" y="9"/>
                </a:cxn>
                <a:cxn ang="0">
                  <a:pos x="175" y="10"/>
                </a:cxn>
                <a:cxn ang="0">
                  <a:pos x="186" y="11"/>
                </a:cxn>
                <a:cxn ang="0">
                  <a:pos x="199" y="11"/>
                </a:cxn>
                <a:cxn ang="0">
                  <a:pos x="243" y="11"/>
                </a:cxn>
                <a:cxn ang="0">
                  <a:pos x="248" y="12"/>
                </a:cxn>
                <a:cxn ang="0">
                  <a:pos x="252" y="13"/>
                </a:cxn>
                <a:cxn ang="0">
                  <a:pos x="256" y="14"/>
                </a:cxn>
                <a:cxn ang="0">
                  <a:pos x="260" y="15"/>
                </a:cxn>
                <a:cxn ang="0">
                  <a:pos x="264" y="15"/>
                </a:cxn>
                <a:cxn ang="0">
                  <a:pos x="278" y="16"/>
                </a:cxn>
                <a:cxn ang="0">
                  <a:pos x="292" y="17"/>
                </a:cxn>
                <a:cxn ang="0">
                  <a:pos x="506" y="17"/>
                </a:cxn>
                <a:cxn ang="0">
                  <a:pos x="509" y="17"/>
                </a:cxn>
                <a:cxn ang="0">
                  <a:pos x="513" y="18"/>
                </a:cxn>
                <a:cxn ang="0">
                  <a:pos x="516" y="20"/>
                </a:cxn>
                <a:cxn ang="0">
                  <a:pos x="519" y="20"/>
                </a:cxn>
                <a:cxn ang="0">
                  <a:pos x="522" y="21"/>
                </a:cxn>
                <a:cxn ang="0">
                  <a:pos x="529" y="22"/>
                </a:cxn>
                <a:cxn ang="0">
                  <a:pos x="531" y="22"/>
                </a:cxn>
                <a:cxn ang="0">
                  <a:pos x="532" y="23"/>
                </a:cxn>
                <a:cxn ang="0">
                  <a:pos x="533" y="24"/>
                </a:cxn>
                <a:cxn ang="0">
                  <a:pos x="534" y="25"/>
                </a:cxn>
                <a:cxn ang="0">
                  <a:pos x="535" y="26"/>
                </a:cxn>
                <a:cxn ang="0">
                  <a:pos x="536" y="27"/>
                </a:cxn>
                <a:cxn ang="0">
                  <a:pos x="540" y="28"/>
                </a:cxn>
              </a:cxnLst>
              <a:rect l="0" t="0" r="r" b="b"/>
              <a:pathLst>
                <a:path w="541" h="29">
                  <a:moveTo>
                    <a:pt x="0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9" y="5"/>
                  </a:lnTo>
                  <a:lnTo>
                    <a:pt x="156" y="5"/>
                  </a:lnTo>
                  <a:lnTo>
                    <a:pt x="160" y="6"/>
                  </a:lnTo>
                  <a:lnTo>
                    <a:pt x="164" y="7"/>
                  </a:lnTo>
                  <a:lnTo>
                    <a:pt x="167" y="8"/>
                  </a:lnTo>
                  <a:lnTo>
                    <a:pt x="171" y="9"/>
                  </a:lnTo>
                  <a:lnTo>
                    <a:pt x="175" y="10"/>
                  </a:lnTo>
                  <a:lnTo>
                    <a:pt x="186" y="11"/>
                  </a:lnTo>
                  <a:lnTo>
                    <a:pt x="199" y="11"/>
                  </a:lnTo>
                  <a:lnTo>
                    <a:pt x="243" y="11"/>
                  </a:lnTo>
                  <a:lnTo>
                    <a:pt x="248" y="12"/>
                  </a:lnTo>
                  <a:lnTo>
                    <a:pt x="252" y="13"/>
                  </a:lnTo>
                  <a:lnTo>
                    <a:pt x="256" y="14"/>
                  </a:lnTo>
                  <a:lnTo>
                    <a:pt x="260" y="15"/>
                  </a:lnTo>
                  <a:lnTo>
                    <a:pt x="264" y="15"/>
                  </a:lnTo>
                  <a:lnTo>
                    <a:pt x="278" y="16"/>
                  </a:lnTo>
                  <a:lnTo>
                    <a:pt x="292" y="17"/>
                  </a:lnTo>
                  <a:lnTo>
                    <a:pt x="506" y="17"/>
                  </a:lnTo>
                  <a:lnTo>
                    <a:pt x="509" y="17"/>
                  </a:lnTo>
                  <a:lnTo>
                    <a:pt x="513" y="18"/>
                  </a:lnTo>
                  <a:lnTo>
                    <a:pt x="516" y="20"/>
                  </a:lnTo>
                  <a:lnTo>
                    <a:pt x="519" y="20"/>
                  </a:lnTo>
                  <a:lnTo>
                    <a:pt x="522" y="21"/>
                  </a:lnTo>
                  <a:lnTo>
                    <a:pt x="529" y="22"/>
                  </a:lnTo>
                  <a:lnTo>
                    <a:pt x="531" y="22"/>
                  </a:lnTo>
                  <a:lnTo>
                    <a:pt x="532" y="23"/>
                  </a:lnTo>
                  <a:lnTo>
                    <a:pt x="533" y="24"/>
                  </a:lnTo>
                  <a:lnTo>
                    <a:pt x="534" y="25"/>
                  </a:lnTo>
                  <a:lnTo>
                    <a:pt x="535" y="26"/>
                  </a:lnTo>
                  <a:lnTo>
                    <a:pt x="536" y="27"/>
                  </a:lnTo>
                  <a:lnTo>
                    <a:pt x="540" y="28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SMARTInkAnnotation31"/>
            <p:cNvSpPr>
              <a:spLocks/>
            </p:cNvSpPr>
            <p:nvPr/>
          </p:nvSpPr>
          <p:spPr bwMode="auto">
            <a:xfrm>
              <a:off x="1868" y="1794"/>
              <a:ext cx="726" cy="772"/>
            </a:xfrm>
            <a:custGeom>
              <a:avLst/>
              <a:gdLst/>
              <a:ahLst/>
              <a:cxnLst>
                <a:cxn ang="0">
                  <a:pos x="719" y="72"/>
                </a:cxn>
                <a:cxn ang="0">
                  <a:pos x="699" y="47"/>
                </a:cxn>
                <a:cxn ang="0">
                  <a:pos x="678" y="26"/>
                </a:cxn>
                <a:cxn ang="0">
                  <a:pos x="633" y="8"/>
                </a:cxn>
                <a:cxn ang="0">
                  <a:pos x="588" y="1"/>
                </a:cxn>
                <a:cxn ang="0">
                  <a:pos x="513" y="2"/>
                </a:cxn>
                <a:cxn ang="0">
                  <a:pos x="480" y="9"/>
                </a:cxn>
                <a:cxn ang="0">
                  <a:pos x="434" y="34"/>
                </a:cxn>
                <a:cxn ang="0">
                  <a:pos x="389" y="63"/>
                </a:cxn>
                <a:cxn ang="0">
                  <a:pos x="344" y="97"/>
                </a:cxn>
                <a:cxn ang="0">
                  <a:pos x="322" y="117"/>
                </a:cxn>
                <a:cxn ang="0">
                  <a:pos x="285" y="156"/>
                </a:cxn>
                <a:cxn ang="0">
                  <a:pos x="257" y="191"/>
                </a:cxn>
                <a:cxn ang="0">
                  <a:pos x="243" y="204"/>
                </a:cxn>
                <a:cxn ang="0">
                  <a:pos x="210" y="239"/>
                </a:cxn>
                <a:cxn ang="0">
                  <a:pos x="173" y="286"/>
                </a:cxn>
                <a:cxn ang="0">
                  <a:pos x="139" y="332"/>
                </a:cxn>
                <a:cxn ang="0">
                  <a:pos x="114" y="364"/>
                </a:cxn>
                <a:cxn ang="0">
                  <a:pos x="86" y="403"/>
                </a:cxn>
                <a:cxn ang="0">
                  <a:pos x="79" y="421"/>
                </a:cxn>
                <a:cxn ang="0">
                  <a:pos x="61" y="458"/>
                </a:cxn>
                <a:cxn ang="0">
                  <a:pos x="52" y="482"/>
                </a:cxn>
                <a:cxn ang="0">
                  <a:pos x="39" y="514"/>
                </a:cxn>
                <a:cxn ang="0">
                  <a:pos x="34" y="536"/>
                </a:cxn>
                <a:cxn ang="0">
                  <a:pos x="24" y="558"/>
                </a:cxn>
                <a:cxn ang="0">
                  <a:pos x="16" y="598"/>
                </a:cxn>
                <a:cxn ang="0">
                  <a:pos x="7" y="632"/>
                </a:cxn>
                <a:cxn ang="0">
                  <a:pos x="0" y="660"/>
                </a:cxn>
                <a:cxn ang="0">
                  <a:pos x="4" y="681"/>
                </a:cxn>
                <a:cxn ang="0">
                  <a:pos x="14" y="701"/>
                </a:cxn>
                <a:cxn ang="0">
                  <a:pos x="22" y="718"/>
                </a:cxn>
                <a:cxn ang="0">
                  <a:pos x="52" y="745"/>
                </a:cxn>
                <a:cxn ang="0">
                  <a:pos x="77" y="756"/>
                </a:cxn>
                <a:cxn ang="0">
                  <a:pos x="119" y="765"/>
                </a:cxn>
                <a:cxn ang="0">
                  <a:pos x="171" y="771"/>
                </a:cxn>
                <a:cxn ang="0">
                  <a:pos x="230" y="765"/>
                </a:cxn>
                <a:cxn ang="0">
                  <a:pos x="298" y="738"/>
                </a:cxn>
                <a:cxn ang="0">
                  <a:pos x="392" y="674"/>
                </a:cxn>
                <a:cxn ang="0">
                  <a:pos x="432" y="639"/>
                </a:cxn>
                <a:cxn ang="0">
                  <a:pos x="494" y="583"/>
                </a:cxn>
                <a:cxn ang="0">
                  <a:pos x="556" y="523"/>
                </a:cxn>
                <a:cxn ang="0">
                  <a:pos x="613" y="461"/>
                </a:cxn>
                <a:cxn ang="0">
                  <a:pos x="659" y="388"/>
                </a:cxn>
                <a:cxn ang="0">
                  <a:pos x="684" y="333"/>
                </a:cxn>
                <a:cxn ang="0">
                  <a:pos x="701" y="271"/>
                </a:cxn>
                <a:cxn ang="0">
                  <a:pos x="713" y="209"/>
                </a:cxn>
                <a:cxn ang="0">
                  <a:pos x="709" y="151"/>
                </a:cxn>
                <a:cxn ang="0">
                  <a:pos x="700" y="120"/>
                </a:cxn>
              </a:cxnLst>
              <a:rect l="0" t="0" r="r" b="b"/>
              <a:pathLst>
                <a:path w="726" h="772">
                  <a:moveTo>
                    <a:pt x="725" y="96"/>
                  </a:moveTo>
                  <a:lnTo>
                    <a:pt x="721" y="83"/>
                  </a:lnTo>
                  <a:lnTo>
                    <a:pt x="719" y="72"/>
                  </a:lnTo>
                  <a:lnTo>
                    <a:pt x="717" y="67"/>
                  </a:lnTo>
                  <a:lnTo>
                    <a:pt x="708" y="57"/>
                  </a:lnTo>
                  <a:lnTo>
                    <a:pt x="699" y="47"/>
                  </a:lnTo>
                  <a:lnTo>
                    <a:pt x="689" y="33"/>
                  </a:lnTo>
                  <a:lnTo>
                    <a:pt x="684" y="29"/>
                  </a:lnTo>
                  <a:lnTo>
                    <a:pt x="678" y="26"/>
                  </a:lnTo>
                  <a:lnTo>
                    <a:pt x="657" y="17"/>
                  </a:lnTo>
                  <a:lnTo>
                    <a:pt x="643" y="10"/>
                  </a:lnTo>
                  <a:lnTo>
                    <a:pt x="633" y="8"/>
                  </a:lnTo>
                  <a:lnTo>
                    <a:pt x="624" y="6"/>
                  </a:lnTo>
                  <a:lnTo>
                    <a:pt x="607" y="2"/>
                  </a:lnTo>
                  <a:lnTo>
                    <a:pt x="588" y="1"/>
                  </a:lnTo>
                  <a:lnTo>
                    <a:pt x="561" y="0"/>
                  </a:lnTo>
                  <a:lnTo>
                    <a:pt x="522" y="0"/>
                  </a:lnTo>
                  <a:lnTo>
                    <a:pt x="513" y="2"/>
                  </a:lnTo>
                  <a:lnTo>
                    <a:pt x="504" y="4"/>
                  </a:lnTo>
                  <a:lnTo>
                    <a:pt x="489" y="6"/>
                  </a:lnTo>
                  <a:lnTo>
                    <a:pt x="480" y="9"/>
                  </a:lnTo>
                  <a:lnTo>
                    <a:pt x="474" y="12"/>
                  </a:lnTo>
                  <a:lnTo>
                    <a:pt x="455" y="23"/>
                  </a:lnTo>
                  <a:lnTo>
                    <a:pt x="434" y="34"/>
                  </a:lnTo>
                  <a:lnTo>
                    <a:pt x="426" y="40"/>
                  </a:lnTo>
                  <a:lnTo>
                    <a:pt x="408" y="50"/>
                  </a:lnTo>
                  <a:lnTo>
                    <a:pt x="389" y="63"/>
                  </a:lnTo>
                  <a:lnTo>
                    <a:pt x="372" y="73"/>
                  </a:lnTo>
                  <a:lnTo>
                    <a:pt x="350" y="91"/>
                  </a:lnTo>
                  <a:lnTo>
                    <a:pt x="344" y="97"/>
                  </a:lnTo>
                  <a:lnTo>
                    <a:pt x="342" y="101"/>
                  </a:lnTo>
                  <a:lnTo>
                    <a:pt x="336" y="106"/>
                  </a:lnTo>
                  <a:lnTo>
                    <a:pt x="322" y="117"/>
                  </a:lnTo>
                  <a:lnTo>
                    <a:pt x="301" y="138"/>
                  </a:lnTo>
                  <a:lnTo>
                    <a:pt x="294" y="148"/>
                  </a:lnTo>
                  <a:lnTo>
                    <a:pt x="285" y="156"/>
                  </a:lnTo>
                  <a:lnTo>
                    <a:pt x="265" y="179"/>
                  </a:lnTo>
                  <a:lnTo>
                    <a:pt x="261" y="184"/>
                  </a:lnTo>
                  <a:lnTo>
                    <a:pt x="257" y="191"/>
                  </a:lnTo>
                  <a:lnTo>
                    <a:pt x="251" y="196"/>
                  </a:lnTo>
                  <a:lnTo>
                    <a:pt x="248" y="198"/>
                  </a:lnTo>
                  <a:lnTo>
                    <a:pt x="243" y="204"/>
                  </a:lnTo>
                  <a:lnTo>
                    <a:pt x="231" y="218"/>
                  </a:lnTo>
                  <a:lnTo>
                    <a:pt x="217" y="229"/>
                  </a:lnTo>
                  <a:lnTo>
                    <a:pt x="210" y="239"/>
                  </a:lnTo>
                  <a:lnTo>
                    <a:pt x="200" y="254"/>
                  </a:lnTo>
                  <a:lnTo>
                    <a:pt x="181" y="275"/>
                  </a:lnTo>
                  <a:lnTo>
                    <a:pt x="173" y="286"/>
                  </a:lnTo>
                  <a:lnTo>
                    <a:pt x="161" y="305"/>
                  </a:lnTo>
                  <a:lnTo>
                    <a:pt x="147" y="321"/>
                  </a:lnTo>
                  <a:lnTo>
                    <a:pt x="139" y="332"/>
                  </a:lnTo>
                  <a:lnTo>
                    <a:pt x="119" y="354"/>
                  </a:lnTo>
                  <a:lnTo>
                    <a:pt x="116" y="357"/>
                  </a:lnTo>
                  <a:lnTo>
                    <a:pt x="114" y="364"/>
                  </a:lnTo>
                  <a:lnTo>
                    <a:pt x="112" y="367"/>
                  </a:lnTo>
                  <a:lnTo>
                    <a:pt x="102" y="378"/>
                  </a:lnTo>
                  <a:lnTo>
                    <a:pt x="86" y="403"/>
                  </a:lnTo>
                  <a:lnTo>
                    <a:pt x="82" y="410"/>
                  </a:lnTo>
                  <a:lnTo>
                    <a:pt x="80" y="417"/>
                  </a:lnTo>
                  <a:lnTo>
                    <a:pt x="79" y="421"/>
                  </a:lnTo>
                  <a:lnTo>
                    <a:pt x="77" y="426"/>
                  </a:lnTo>
                  <a:lnTo>
                    <a:pt x="64" y="449"/>
                  </a:lnTo>
                  <a:lnTo>
                    <a:pt x="61" y="458"/>
                  </a:lnTo>
                  <a:lnTo>
                    <a:pt x="58" y="465"/>
                  </a:lnTo>
                  <a:lnTo>
                    <a:pt x="56" y="475"/>
                  </a:lnTo>
                  <a:lnTo>
                    <a:pt x="52" y="482"/>
                  </a:lnTo>
                  <a:lnTo>
                    <a:pt x="47" y="495"/>
                  </a:lnTo>
                  <a:lnTo>
                    <a:pt x="41" y="505"/>
                  </a:lnTo>
                  <a:lnTo>
                    <a:pt x="39" y="514"/>
                  </a:lnTo>
                  <a:lnTo>
                    <a:pt x="35" y="522"/>
                  </a:lnTo>
                  <a:lnTo>
                    <a:pt x="34" y="533"/>
                  </a:lnTo>
                  <a:lnTo>
                    <a:pt x="34" y="536"/>
                  </a:lnTo>
                  <a:lnTo>
                    <a:pt x="33" y="538"/>
                  </a:lnTo>
                  <a:lnTo>
                    <a:pt x="25" y="551"/>
                  </a:lnTo>
                  <a:lnTo>
                    <a:pt x="24" y="558"/>
                  </a:lnTo>
                  <a:lnTo>
                    <a:pt x="22" y="572"/>
                  </a:lnTo>
                  <a:lnTo>
                    <a:pt x="18" y="584"/>
                  </a:lnTo>
                  <a:lnTo>
                    <a:pt x="16" y="598"/>
                  </a:lnTo>
                  <a:lnTo>
                    <a:pt x="13" y="606"/>
                  </a:lnTo>
                  <a:lnTo>
                    <a:pt x="9" y="626"/>
                  </a:lnTo>
                  <a:lnTo>
                    <a:pt x="7" y="632"/>
                  </a:lnTo>
                  <a:lnTo>
                    <a:pt x="6" y="639"/>
                  </a:lnTo>
                  <a:lnTo>
                    <a:pt x="5" y="643"/>
                  </a:lnTo>
                  <a:lnTo>
                    <a:pt x="0" y="660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4" y="681"/>
                  </a:lnTo>
                  <a:lnTo>
                    <a:pt x="5" y="685"/>
                  </a:lnTo>
                  <a:lnTo>
                    <a:pt x="9" y="694"/>
                  </a:lnTo>
                  <a:lnTo>
                    <a:pt x="14" y="701"/>
                  </a:lnTo>
                  <a:lnTo>
                    <a:pt x="16" y="707"/>
                  </a:lnTo>
                  <a:lnTo>
                    <a:pt x="20" y="713"/>
                  </a:lnTo>
                  <a:lnTo>
                    <a:pt x="22" y="718"/>
                  </a:lnTo>
                  <a:lnTo>
                    <a:pt x="26" y="724"/>
                  </a:lnTo>
                  <a:lnTo>
                    <a:pt x="30" y="728"/>
                  </a:lnTo>
                  <a:lnTo>
                    <a:pt x="52" y="745"/>
                  </a:lnTo>
                  <a:lnTo>
                    <a:pt x="54" y="746"/>
                  </a:lnTo>
                  <a:lnTo>
                    <a:pt x="63" y="748"/>
                  </a:lnTo>
                  <a:lnTo>
                    <a:pt x="77" y="756"/>
                  </a:lnTo>
                  <a:lnTo>
                    <a:pt x="84" y="758"/>
                  </a:lnTo>
                  <a:lnTo>
                    <a:pt x="111" y="764"/>
                  </a:lnTo>
                  <a:lnTo>
                    <a:pt x="119" y="765"/>
                  </a:lnTo>
                  <a:lnTo>
                    <a:pt x="131" y="769"/>
                  </a:lnTo>
                  <a:lnTo>
                    <a:pt x="150" y="771"/>
                  </a:lnTo>
                  <a:lnTo>
                    <a:pt x="171" y="771"/>
                  </a:lnTo>
                  <a:lnTo>
                    <a:pt x="194" y="771"/>
                  </a:lnTo>
                  <a:lnTo>
                    <a:pt x="214" y="767"/>
                  </a:lnTo>
                  <a:lnTo>
                    <a:pt x="230" y="765"/>
                  </a:lnTo>
                  <a:lnTo>
                    <a:pt x="248" y="759"/>
                  </a:lnTo>
                  <a:lnTo>
                    <a:pt x="270" y="752"/>
                  </a:lnTo>
                  <a:lnTo>
                    <a:pt x="298" y="738"/>
                  </a:lnTo>
                  <a:lnTo>
                    <a:pt x="308" y="733"/>
                  </a:lnTo>
                  <a:lnTo>
                    <a:pt x="382" y="683"/>
                  </a:lnTo>
                  <a:lnTo>
                    <a:pt x="392" y="674"/>
                  </a:lnTo>
                  <a:lnTo>
                    <a:pt x="401" y="664"/>
                  </a:lnTo>
                  <a:lnTo>
                    <a:pt x="422" y="648"/>
                  </a:lnTo>
                  <a:lnTo>
                    <a:pt x="432" y="639"/>
                  </a:lnTo>
                  <a:lnTo>
                    <a:pt x="451" y="620"/>
                  </a:lnTo>
                  <a:lnTo>
                    <a:pt x="472" y="601"/>
                  </a:lnTo>
                  <a:lnTo>
                    <a:pt x="494" y="583"/>
                  </a:lnTo>
                  <a:lnTo>
                    <a:pt x="513" y="564"/>
                  </a:lnTo>
                  <a:lnTo>
                    <a:pt x="534" y="545"/>
                  </a:lnTo>
                  <a:lnTo>
                    <a:pt x="556" y="523"/>
                  </a:lnTo>
                  <a:lnTo>
                    <a:pt x="577" y="501"/>
                  </a:lnTo>
                  <a:lnTo>
                    <a:pt x="594" y="481"/>
                  </a:lnTo>
                  <a:lnTo>
                    <a:pt x="613" y="461"/>
                  </a:lnTo>
                  <a:lnTo>
                    <a:pt x="629" y="439"/>
                  </a:lnTo>
                  <a:lnTo>
                    <a:pt x="644" y="417"/>
                  </a:lnTo>
                  <a:lnTo>
                    <a:pt x="659" y="388"/>
                  </a:lnTo>
                  <a:lnTo>
                    <a:pt x="668" y="372"/>
                  </a:lnTo>
                  <a:lnTo>
                    <a:pt x="676" y="353"/>
                  </a:lnTo>
                  <a:lnTo>
                    <a:pt x="684" y="333"/>
                  </a:lnTo>
                  <a:lnTo>
                    <a:pt x="693" y="310"/>
                  </a:lnTo>
                  <a:lnTo>
                    <a:pt x="699" y="290"/>
                  </a:lnTo>
                  <a:lnTo>
                    <a:pt x="701" y="271"/>
                  </a:lnTo>
                  <a:lnTo>
                    <a:pt x="707" y="248"/>
                  </a:lnTo>
                  <a:lnTo>
                    <a:pt x="712" y="231"/>
                  </a:lnTo>
                  <a:lnTo>
                    <a:pt x="713" y="209"/>
                  </a:lnTo>
                  <a:lnTo>
                    <a:pt x="714" y="186"/>
                  </a:lnTo>
                  <a:lnTo>
                    <a:pt x="713" y="164"/>
                  </a:lnTo>
                  <a:lnTo>
                    <a:pt x="709" y="151"/>
                  </a:lnTo>
                  <a:lnTo>
                    <a:pt x="705" y="139"/>
                  </a:lnTo>
                  <a:lnTo>
                    <a:pt x="701" y="124"/>
                  </a:lnTo>
                  <a:lnTo>
                    <a:pt x="700" y="120"/>
                  </a:lnTo>
                  <a:lnTo>
                    <a:pt x="698" y="117"/>
                  </a:lnTo>
                  <a:lnTo>
                    <a:pt x="680" y="102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SMARTInkAnnotation32"/>
            <p:cNvSpPr>
              <a:spLocks/>
            </p:cNvSpPr>
            <p:nvPr/>
          </p:nvSpPr>
          <p:spPr bwMode="auto">
            <a:xfrm>
              <a:off x="681" y="2942"/>
              <a:ext cx="1114" cy="46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1" y="9"/>
                </a:cxn>
                <a:cxn ang="0">
                  <a:pos x="15" y="7"/>
                </a:cxn>
                <a:cxn ang="0">
                  <a:pos x="40" y="6"/>
                </a:cxn>
                <a:cxn ang="0">
                  <a:pos x="44" y="4"/>
                </a:cxn>
                <a:cxn ang="0">
                  <a:pos x="49" y="2"/>
                </a:cxn>
                <a:cxn ang="0">
                  <a:pos x="90" y="0"/>
                </a:cxn>
                <a:cxn ang="0">
                  <a:pos x="97" y="1"/>
                </a:cxn>
                <a:cxn ang="0">
                  <a:pos x="105" y="3"/>
                </a:cxn>
                <a:cxn ang="0">
                  <a:pos x="120" y="5"/>
                </a:cxn>
                <a:cxn ang="0">
                  <a:pos x="172" y="5"/>
                </a:cxn>
                <a:cxn ang="0">
                  <a:pos x="180" y="7"/>
                </a:cxn>
                <a:cxn ang="0">
                  <a:pos x="187" y="9"/>
                </a:cxn>
                <a:cxn ang="0">
                  <a:pos x="206" y="12"/>
                </a:cxn>
                <a:cxn ang="0">
                  <a:pos x="215" y="14"/>
                </a:cxn>
                <a:cxn ang="0">
                  <a:pos x="232" y="16"/>
                </a:cxn>
                <a:cxn ang="0">
                  <a:pos x="258" y="18"/>
                </a:cxn>
                <a:cxn ang="0">
                  <a:pos x="266" y="21"/>
                </a:cxn>
                <a:cxn ang="0">
                  <a:pos x="288" y="23"/>
                </a:cxn>
                <a:cxn ang="0">
                  <a:pos x="296" y="25"/>
                </a:cxn>
                <a:cxn ang="0">
                  <a:pos x="311" y="27"/>
                </a:cxn>
                <a:cxn ang="0">
                  <a:pos x="360" y="29"/>
                </a:cxn>
                <a:cxn ang="0">
                  <a:pos x="368" y="31"/>
                </a:cxn>
                <a:cxn ang="0">
                  <a:pos x="384" y="33"/>
                </a:cxn>
                <a:cxn ang="0">
                  <a:pos x="410" y="35"/>
                </a:cxn>
                <a:cxn ang="0">
                  <a:pos x="418" y="37"/>
                </a:cxn>
                <a:cxn ang="0">
                  <a:pos x="460" y="39"/>
                </a:cxn>
                <a:cxn ang="0">
                  <a:pos x="468" y="40"/>
                </a:cxn>
                <a:cxn ang="0">
                  <a:pos x="476" y="42"/>
                </a:cxn>
                <a:cxn ang="0">
                  <a:pos x="491" y="44"/>
                </a:cxn>
                <a:cxn ang="0">
                  <a:pos x="852" y="45"/>
                </a:cxn>
                <a:cxn ang="0">
                  <a:pos x="860" y="43"/>
                </a:cxn>
                <a:cxn ang="0">
                  <a:pos x="867" y="41"/>
                </a:cxn>
                <a:cxn ang="0">
                  <a:pos x="909" y="39"/>
                </a:cxn>
                <a:cxn ang="0">
                  <a:pos x="941" y="39"/>
                </a:cxn>
                <a:cxn ang="0">
                  <a:pos x="948" y="36"/>
                </a:cxn>
                <a:cxn ang="0">
                  <a:pos x="960" y="34"/>
                </a:cxn>
                <a:cxn ang="0">
                  <a:pos x="971" y="37"/>
                </a:cxn>
                <a:cxn ang="0">
                  <a:pos x="1013" y="39"/>
                </a:cxn>
              </a:cxnLst>
              <a:rect l="0" t="0" r="r" b="b"/>
              <a:pathLst>
                <a:path w="1114" h="46">
                  <a:moveTo>
                    <a:pt x="0" y="11"/>
                  </a:moveTo>
                  <a:lnTo>
                    <a:pt x="7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8" y="6"/>
                  </a:lnTo>
                  <a:lnTo>
                    <a:pt x="40" y="6"/>
                  </a:lnTo>
                  <a:lnTo>
                    <a:pt x="42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1" y="2"/>
                  </a:lnTo>
                  <a:lnTo>
                    <a:pt x="105" y="3"/>
                  </a:lnTo>
                  <a:lnTo>
                    <a:pt x="108" y="4"/>
                  </a:lnTo>
                  <a:lnTo>
                    <a:pt x="120" y="5"/>
                  </a:lnTo>
                  <a:lnTo>
                    <a:pt x="153" y="5"/>
                  </a:lnTo>
                  <a:lnTo>
                    <a:pt x="172" y="5"/>
                  </a:lnTo>
                  <a:lnTo>
                    <a:pt x="176" y="6"/>
                  </a:lnTo>
                  <a:lnTo>
                    <a:pt x="180" y="7"/>
                  </a:lnTo>
                  <a:lnTo>
                    <a:pt x="183" y="8"/>
                  </a:lnTo>
                  <a:lnTo>
                    <a:pt x="187" y="9"/>
                  </a:lnTo>
                  <a:lnTo>
                    <a:pt x="198" y="11"/>
                  </a:lnTo>
                  <a:lnTo>
                    <a:pt x="206" y="12"/>
                  </a:lnTo>
                  <a:lnTo>
                    <a:pt x="211" y="13"/>
                  </a:lnTo>
                  <a:lnTo>
                    <a:pt x="215" y="14"/>
                  </a:lnTo>
                  <a:lnTo>
                    <a:pt x="220" y="15"/>
                  </a:lnTo>
                  <a:lnTo>
                    <a:pt x="232" y="16"/>
                  </a:lnTo>
                  <a:lnTo>
                    <a:pt x="255" y="17"/>
                  </a:lnTo>
                  <a:lnTo>
                    <a:pt x="258" y="18"/>
                  </a:lnTo>
                  <a:lnTo>
                    <a:pt x="262" y="20"/>
                  </a:lnTo>
                  <a:lnTo>
                    <a:pt x="266" y="21"/>
                  </a:lnTo>
                  <a:lnTo>
                    <a:pt x="277" y="22"/>
                  </a:lnTo>
                  <a:lnTo>
                    <a:pt x="288" y="23"/>
                  </a:lnTo>
                  <a:lnTo>
                    <a:pt x="292" y="24"/>
                  </a:lnTo>
                  <a:lnTo>
                    <a:pt x="296" y="25"/>
                  </a:lnTo>
                  <a:lnTo>
                    <a:pt x="300" y="26"/>
                  </a:lnTo>
                  <a:lnTo>
                    <a:pt x="311" y="27"/>
                  </a:lnTo>
                  <a:lnTo>
                    <a:pt x="345" y="28"/>
                  </a:lnTo>
                  <a:lnTo>
                    <a:pt x="360" y="29"/>
                  </a:lnTo>
                  <a:lnTo>
                    <a:pt x="364" y="30"/>
                  </a:lnTo>
                  <a:lnTo>
                    <a:pt x="368" y="31"/>
                  </a:lnTo>
                  <a:lnTo>
                    <a:pt x="372" y="32"/>
                  </a:lnTo>
                  <a:lnTo>
                    <a:pt x="384" y="33"/>
                  </a:lnTo>
                  <a:lnTo>
                    <a:pt x="406" y="34"/>
                  </a:lnTo>
                  <a:lnTo>
                    <a:pt x="410" y="35"/>
                  </a:lnTo>
                  <a:lnTo>
                    <a:pt x="414" y="37"/>
                  </a:lnTo>
                  <a:lnTo>
                    <a:pt x="418" y="37"/>
                  </a:lnTo>
                  <a:lnTo>
                    <a:pt x="429" y="39"/>
                  </a:lnTo>
                  <a:lnTo>
                    <a:pt x="460" y="39"/>
                  </a:lnTo>
                  <a:lnTo>
                    <a:pt x="464" y="39"/>
                  </a:lnTo>
                  <a:lnTo>
                    <a:pt x="468" y="40"/>
                  </a:lnTo>
                  <a:lnTo>
                    <a:pt x="472" y="41"/>
                  </a:lnTo>
                  <a:lnTo>
                    <a:pt x="476" y="42"/>
                  </a:lnTo>
                  <a:lnTo>
                    <a:pt x="479" y="43"/>
                  </a:lnTo>
                  <a:lnTo>
                    <a:pt x="491" y="44"/>
                  </a:lnTo>
                  <a:lnTo>
                    <a:pt x="522" y="45"/>
                  </a:lnTo>
                  <a:lnTo>
                    <a:pt x="852" y="45"/>
                  </a:lnTo>
                  <a:lnTo>
                    <a:pt x="856" y="44"/>
                  </a:lnTo>
                  <a:lnTo>
                    <a:pt x="860" y="43"/>
                  </a:lnTo>
                  <a:lnTo>
                    <a:pt x="864" y="42"/>
                  </a:lnTo>
                  <a:lnTo>
                    <a:pt x="867" y="41"/>
                  </a:lnTo>
                  <a:lnTo>
                    <a:pt x="876" y="40"/>
                  </a:lnTo>
                  <a:lnTo>
                    <a:pt x="909" y="39"/>
                  </a:lnTo>
                  <a:lnTo>
                    <a:pt x="937" y="39"/>
                  </a:lnTo>
                  <a:lnTo>
                    <a:pt x="941" y="39"/>
                  </a:lnTo>
                  <a:lnTo>
                    <a:pt x="945" y="38"/>
                  </a:lnTo>
                  <a:lnTo>
                    <a:pt x="948" y="36"/>
                  </a:lnTo>
                  <a:lnTo>
                    <a:pt x="952" y="35"/>
                  </a:lnTo>
                  <a:lnTo>
                    <a:pt x="960" y="34"/>
                  </a:lnTo>
                  <a:lnTo>
                    <a:pt x="967" y="36"/>
                  </a:lnTo>
                  <a:lnTo>
                    <a:pt x="971" y="37"/>
                  </a:lnTo>
                  <a:lnTo>
                    <a:pt x="978" y="38"/>
                  </a:lnTo>
                  <a:lnTo>
                    <a:pt x="1013" y="39"/>
                  </a:lnTo>
                  <a:lnTo>
                    <a:pt x="1113" y="39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SMARTInkAnnotation33"/>
            <p:cNvSpPr>
              <a:spLocks/>
            </p:cNvSpPr>
            <p:nvPr/>
          </p:nvSpPr>
          <p:spPr bwMode="auto">
            <a:xfrm>
              <a:off x="1957" y="2942"/>
              <a:ext cx="1160" cy="5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7" y="23"/>
                </a:cxn>
                <a:cxn ang="0">
                  <a:pos x="73" y="22"/>
                </a:cxn>
                <a:cxn ang="0">
                  <a:pos x="78" y="24"/>
                </a:cxn>
                <a:cxn ang="0">
                  <a:pos x="85" y="27"/>
                </a:cxn>
                <a:cxn ang="0">
                  <a:pos x="125" y="28"/>
                </a:cxn>
                <a:cxn ang="0">
                  <a:pos x="129" y="30"/>
                </a:cxn>
                <a:cxn ang="0">
                  <a:pos x="137" y="32"/>
                </a:cxn>
                <a:cxn ang="0">
                  <a:pos x="286" y="34"/>
                </a:cxn>
                <a:cxn ang="0">
                  <a:pos x="293" y="35"/>
                </a:cxn>
                <a:cxn ang="0">
                  <a:pos x="308" y="38"/>
                </a:cxn>
                <a:cxn ang="0">
                  <a:pos x="387" y="39"/>
                </a:cxn>
                <a:cxn ang="0">
                  <a:pos x="394" y="41"/>
                </a:cxn>
                <a:cxn ang="0">
                  <a:pos x="405" y="44"/>
                </a:cxn>
                <a:cxn ang="0">
                  <a:pos x="645" y="45"/>
                </a:cxn>
                <a:cxn ang="0">
                  <a:pos x="655" y="47"/>
                </a:cxn>
                <a:cxn ang="0">
                  <a:pos x="669" y="49"/>
                </a:cxn>
                <a:cxn ang="0">
                  <a:pos x="700" y="50"/>
                </a:cxn>
                <a:cxn ang="0">
                  <a:pos x="707" y="47"/>
                </a:cxn>
                <a:cxn ang="0">
                  <a:pos x="749" y="45"/>
                </a:cxn>
                <a:cxn ang="0">
                  <a:pos x="755" y="44"/>
                </a:cxn>
                <a:cxn ang="0">
                  <a:pos x="761" y="42"/>
                </a:cxn>
                <a:cxn ang="0">
                  <a:pos x="781" y="39"/>
                </a:cxn>
                <a:cxn ang="0">
                  <a:pos x="788" y="38"/>
                </a:cxn>
                <a:cxn ang="0">
                  <a:pos x="798" y="35"/>
                </a:cxn>
                <a:cxn ang="0">
                  <a:pos x="813" y="33"/>
                </a:cxn>
                <a:cxn ang="0">
                  <a:pos x="820" y="31"/>
                </a:cxn>
                <a:cxn ang="0">
                  <a:pos x="841" y="28"/>
                </a:cxn>
                <a:cxn ang="0">
                  <a:pos x="904" y="28"/>
                </a:cxn>
                <a:cxn ang="0">
                  <a:pos x="913" y="25"/>
                </a:cxn>
                <a:cxn ang="0">
                  <a:pos x="923" y="20"/>
                </a:cxn>
                <a:cxn ang="0">
                  <a:pos x="936" y="18"/>
                </a:cxn>
                <a:cxn ang="0">
                  <a:pos x="962" y="15"/>
                </a:cxn>
                <a:cxn ang="0">
                  <a:pos x="972" y="12"/>
                </a:cxn>
                <a:cxn ang="0">
                  <a:pos x="987" y="11"/>
                </a:cxn>
                <a:cxn ang="0">
                  <a:pos x="994" y="8"/>
                </a:cxn>
                <a:cxn ang="0">
                  <a:pos x="1009" y="5"/>
                </a:cxn>
                <a:cxn ang="0">
                  <a:pos x="1017" y="3"/>
                </a:cxn>
                <a:cxn ang="0">
                  <a:pos x="1034" y="0"/>
                </a:cxn>
                <a:cxn ang="0">
                  <a:pos x="1126" y="0"/>
                </a:cxn>
                <a:cxn ang="0">
                  <a:pos x="1132" y="2"/>
                </a:cxn>
                <a:cxn ang="0">
                  <a:pos x="1141" y="4"/>
                </a:cxn>
                <a:cxn ang="0">
                  <a:pos x="1159" y="6"/>
                </a:cxn>
              </a:cxnLst>
              <a:rect l="0" t="0" r="r" b="b"/>
              <a:pathLst>
                <a:path w="1160" h="51">
                  <a:moveTo>
                    <a:pt x="6" y="28"/>
                  </a:moveTo>
                  <a:lnTo>
                    <a:pt x="0" y="28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44" y="22"/>
                  </a:lnTo>
                  <a:lnTo>
                    <a:pt x="73" y="22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80" y="25"/>
                  </a:lnTo>
                  <a:lnTo>
                    <a:pt x="85" y="27"/>
                  </a:lnTo>
                  <a:lnTo>
                    <a:pt x="92" y="28"/>
                  </a:lnTo>
                  <a:lnTo>
                    <a:pt x="125" y="28"/>
                  </a:lnTo>
                  <a:lnTo>
                    <a:pt x="127" y="29"/>
                  </a:lnTo>
                  <a:lnTo>
                    <a:pt x="129" y="30"/>
                  </a:lnTo>
                  <a:lnTo>
                    <a:pt x="131" y="31"/>
                  </a:lnTo>
                  <a:lnTo>
                    <a:pt x="137" y="32"/>
                  </a:lnTo>
                  <a:lnTo>
                    <a:pt x="171" y="34"/>
                  </a:lnTo>
                  <a:lnTo>
                    <a:pt x="286" y="34"/>
                  </a:lnTo>
                  <a:lnTo>
                    <a:pt x="290" y="34"/>
                  </a:lnTo>
                  <a:lnTo>
                    <a:pt x="293" y="35"/>
                  </a:lnTo>
                  <a:lnTo>
                    <a:pt x="297" y="37"/>
                  </a:lnTo>
                  <a:lnTo>
                    <a:pt x="308" y="38"/>
                  </a:lnTo>
                  <a:lnTo>
                    <a:pt x="341" y="39"/>
                  </a:lnTo>
                  <a:lnTo>
                    <a:pt x="387" y="39"/>
                  </a:lnTo>
                  <a:lnTo>
                    <a:pt x="390" y="40"/>
                  </a:lnTo>
                  <a:lnTo>
                    <a:pt x="394" y="41"/>
                  </a:lnTo>
                  <a:lnTo>
                    <a:pt x="398" y="42"/>
                  </a:lnTo>
                  <a:lnTo>
                    <a:pt x="405" y="44"/>
                  </a:lnTo>
                  <a:lnTo>
                    <a:pt x="441" y="45"/>
                  </a:lnTo>
                  <a:lnTo>
                    <a:pt x="645" y="45"/>
                  </a:lnTo>
                  <a:lnTo>
                    <a:pt x="650" y="46"/>
                  </a:lnTo>
                  <a:lnTo>
                    <a:pt x="655" y="47"/>
                  </a:lnTo>
                  <a:lnTo>
                    <a:pt x="660" y="48"/>
                  </a:lnTo>
                  <a:lnTo>
                    <a:pt x="669" y="49"/>
                  </a:lnTo>
                  <a:lnTo>
                    <a:pt x="696" y="50"/>
                  </a:lnTo>
                  <a:lnTo>
                    <a:pt x="700" y="50"/>
                  </a:lnTo>
                  <a:lnTo>
                    <a:pt x="704" y="49"/>
                  </a:lnTo>
                  <a:lnTo>
                    <a:pt x="707" y="47"/>
                  </a:lnTo>
                  <a:lnTo>
                    <a:pt x="715" y="46"/>
                  </a:lnTo>
                  <a:lnTo>
                    <a:pt x="749" y="45"/>
                  </a:lnTo>
                  <a:lnTo>
                    <a:pt x="752" y="45"/>
                  </a:lnTo>
                  <a:lnTo>
                    <a:pt x="755" y="44"/>
                  </a:lnTo>
                  <a:lnTo>
                    <a:pt x="758" y="43"/>
                  </a:lnTo>
                  <a:lnTo>
                    <a:pt x="761" y="42"/>
                  </a:lnTo>
                  <a:lnTo>
                    <a:pt x="767" y="40"/>
                  </a:lnTo>
                  <a:lnTo>
                    <a:pt x="781" y="39"/>
                  </a:lnTo>
                  <a:lnTo>
                    <a:pt x="784" y="39"/>
                  </a:lnTo>
                  <a:lnTo>
                    <a:pt x="788" y="38"/>
                  </a:lnTo>
                  <a:lnTo>
                    <a:pt x="792" y="36"/>
                  </a:lnTo>
                  <a:lnTo>
                    <a:pt x="798" y="35"/>
                  </a:lnTo>
                  <a:lnTo>
                    <a:pt x="809" y="34"/>
                  </a:lnTo>
                  <a:lnTo>
                    <a:pt x="813" y="33"/>
                  </a:lnTo>
                  <a:lnTo>
                    <a:pt x="816" y="32"/>
                  </a:lnTo>
                  <a:lnTo>
                    <a:pt x="820" y="31"/>
                  </a:lnTo>
                  <a:lnTo>
                    <a:pt x="826" y="29"/>
                  </a:lnTo>
                  <a:lnTo>
                    <a:pt x="841" y="28"/>
                  </a:lnTo>
                  <a:lnTo>
                    <a:pt x="874" y="28"/>
                  </a:lnTo>
                  <a:lnTo>
                    <a:pt x="904" y="28"/>
                  </a:lnTo>
                  <a:lnTo>
                    <a:pt x="909" y="27"/>
                  </a:lnTo>
                  <a:lnTo>
                    <a:pt x="913" y="25"/>
                  </a:lnTo>
                  <a:lnTo>
                    <a:pt x="918" y="22"/>
                  </a:lnTo>
                  <a:lnTo>
                    <a:pt x="923" y="20"/>
                  </a:lnTo>
                  <a:lnTo>
                    <a:pt x="927" y="19"/>
                  </a:lnTo>
                  <a:lnTo>
                    <a:pt x="936" y="18"/>
                  </a:lnTo>
                  <a:lnTo>
                    <a:pt x="959" y="16"/>
                  </a:lnTo>
                  <a:lnTo>
                    <a:pt x="962" y="15"/>
                  </a:lnTo>
                  <a:lnTo>
                    <a:pt x="966" y="14"/>
                  </a:lnTo>
                  <a:lnTo>
                    <a:pt x="972" y="12"/>
                  </a:lnTo>
                  <a:lnTo>
                    <a:pt x="984" y="11"/>
                  </a:lnTo>
                  <a:lnTo>
                    <a:pt x="987" y="11"/>
                  </a:lnTo>
                  <a:lnTo>
                    <a:pt x="991" y="10"/>
                  </a:lnTo>
                  <a:lnTo>
                    <a:pt x="994" y="8"/>
                  </a:lnTo>
                  <a:lnTo>
                    <a:pt x="1002" y="7"/>
                  </a:lnTo>
                  <a:lnTo>
                    <a:pt x="1009" y="5"/>
                  </a:lnTo>
                  <a:lnTo>
                    <a:pt x="1013" y="4"/>
                  </a:lnTo>
                  <a:lnTo>
                    <a:pt x="1017" y="3"/>
                  </a:lnTo>
                  <a:lnTo>
                    <a:pt x="1021" y="2"/>
                  </a:lnTo>
                  <a:lnTo>
                    <a:pt x="1034" y="0"/>
                  </a:lnTo>
                  <a:lnTo>
                    <a:pt x="1067" y="0"/>
                  </a:lnTo>
                  <a:lnTo>
                    <a:pt x="1126" y="0"/>
                  </a:lnTo>
                  <a:lnTo>
                    <a:pt x="1129" y="0"/>
                  </a:lnTo>
                  <a:lnTo>
                    <a:pt x="1132" y="2"/>
                  </a:lnTo>
                  <a:lnTo>
                    <a:pt x="1136" y="3"/>
                  </a:lnTo>
                  <a:lnTo>
                    <a:pt x="1141" y="4"/>
                  </a:lnTo>
                  <a:lnTo>
                    <a:pt x="1153" y="5"/>
                  </a:lnTo>
                  <a:lnTo>
                    <a:pt x="1159" y="6"/>
                  </a:lnTo>
                  <a:lnTo>
                    <a:pt x="1159" y="11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SMARTInkAnnotation34"/>
            <p:cNvSpPr>
              <a:spLocks/>
            </p:cNvSpPr>
            <p:nvPr/>
          </p:nvSpPr>
          <p:spPr bwMode="auto">
            <a:xfrm>
              <a:off x="3319" y="2368"/>
              <a:ext cx="1182" cy="952"/>
            </a:xfrm>
            <a:custGeom>
              <a:avLst/>
              <a:gdLst/>
              <a:ahLst/>
              <a:cxnLst>
                <a:cxn ang="0">
                  <a:pos x="1177" y="331"/>
                </a:cxn>
                <a:cxn ang="0">
                  <a:pos x="1181" y="279"/>
                </a:cxn>
                <a:cxn ang="0">
                  <a:pos x="1175" y="242"/>
                </a:cxn>
                <a:cxn ang="0">
                  <a:pos x="1147" y="179"/>
                </a:cxn>
                <a:cxn ang="0">
                  <a:pos x="1102" y="108"/>
                </a:cxn>
                <a:cxn ang="0">
                  <a:pos x="1033" y="52"/>
                </a:cxn>
                <a:cxn ang="0">
                  <a:pos x="978" y="25"/>
                </a:cxn>
                <a:cxn ang="0">
                  <a:pos x="875" y="1"/>
                </a:cxn>
                <a:cxn ang="0">
                  <a:pos x="675" y="5"/>
                </a:cxn>
                <a:cxn ang="0">
                  <a:pos x="596" y="11"/>
                </a:cxn>
                <a:cxn ang="0">
                  <a:pos x="506" y="27"/>
                </a:cxn>
                <a:cxn ang="0">
                  <a:pos x="427" y="49"/>
                </a:cxn>
                <a:cxn ang="0">
                  <a:pos x="340" y="81"/>
                </a:cxn>
                <a:cxn ang="0">
                  <a:pos x="257" y="123"/>
                </a:cxn>
                <a:cxn ang="0">
                  <a:pos x="176" y="171"/>
                </a:cxn>
                <a:cxn ang="0">
                  <a:pos x="133" y="201"/>
                </a:cxn>
                <a:cxn ang="0">
                  <a:pos x="108" y="221"/>
                </a:cxn>
                <a:cxn ang="0">
                  <a:pos x="94" y="235"/>
                </a:cxn>
                <a:cxn ang="0">
                  <a:pos x="71" y="263"/>
                </a:cxn>
                <a:cxn ang="0">
                  <a:pos x="43" y="294"/>
                </a:cxn>
                <a:cxn ang="0">
                  <a:pos x="30" y="324"/>
                </a:cxn>
                <a:cxn ang="0">
                  <a:pos x="21" y="355"/>
                </a:cxn>
                <a:cxn ang="0">
                  <a:pos x="15" y="371"/>
                </a:cxn>
                <a:cxn ang="0">
                  <a:pos x="11" y="392"/>
                </a:cxn>
                <a:cxn ang="0">
                  <a:pos x="5" y="426"/>
                </a:cxn>
                <a:cxn ang="0">
                  <a:pos x="0" y="451"/>
                </a:cxn>
                <a:cxn ang="0">
                  <a:pos x="1" y="512"/>
                </a:cxn>
                <a:cxn ang="0">
                  <a:pos x="9" y="553"/>
                </a:cxn>
                <a:cxn ang="0">
                  <a:pos x="17" y="598"/>
                </a:cxn>
                <a:cxn ang="0">
                  <a:pos x="29" y="634"/>
                </a:cxn>
                <a:cxn ang="0">
                  <a:pos x="34" y="649"/>
                </a:cxn>
                <a:cxn ang="0">
                  <a:pos x="43" y="679"/>
                </a:cxn>
                <a:cxn ang="0">
                  <a:pos x="56" y="713"/>
                </a:cxn>
                <a:cxn ang="0">
                  <a:pos x="86" y="758"/>
                </a:cxn>
                <a:cxn ang="0">
                  <a:pos x="154" y="834"/>
                </a:cxn>
                <a:cxn ang="0">
                  <a:pos x="243" y="893"/>
                </a:cxn>
                <a:cxn ang="0">
                  <a:pos x="280" y="904"/>
                </a:cxn>
                <a:cxn ang="0">
                  <a:pos x="343" y="924"/>
                </a:cxn>
                <a:cxn ang="0">
                  <a:pos x="383" y="936"/>
                </a:cxn>
                <a:cxn ang="0">
                  <a:pos x="437" y="944"/>
                </a:cxn>
                <a:cxn ang="0">
                  <a:pos x="510" y="951"/>
                </a:cxn>
                <a:cxn ang="0">
                  <a:pos x="575" y="947"/>
                </a:cxn>
                <a:cxn ang="0">
                  <a:pos x="653" y="939"/>
                </a:cxn>
                <a:cxn ang="0">
                  <a:pos x="754" y="909"/>
                </a:cxn>
                <a:cxn ang="0">
                  <a:pos x="825" y="887"/>
                </a:cxn>
                <a:cxn ang="0">
                  <a:pos x="878" y="857"/>
                </a:cxn>
                <a:cxn ang="0">
                  <a:pos x="946" y="808"/>
                </a:cxn>
                <a:cxn ang="0">
                  <a:pos x="1022" y="725"/>
                </a:cxn>
                <a:cxn ang="0">
                  <a:pos x="1060" y="658"/>
                </a:cxn>
                <a:cxn ang="0">
                  <a:pos x="1087" y="574"/>
                </a:cxn>
                <a:cxn ang="0">
                  <a:pos x="1102" y="506"/>
                </a:cxn>
                <a:cxn ang="0">
                  <a:pos x="1108" y="434"/>
                </a:cxn>
                <a:cxn ang="0">
                  <a:pos x="1113" y="362"/>
                </a:cxn>
                <a:cxn ang="0">
                  <a:pos x="1108" y="343"/>
                </a:cxn>
              </a:cxnLst>
              <a:rect l="0" t="0" r="r" b="b"/>
              <a:pathLst>
                <a:path w="1182" h="952">
                  <a:moveTo>
                    <a:pt x="1164" y="377"/>
                  </a:moveTo>
                  <a:lnTo>
                    <a:pt x="1172" y="356"/>
                  </a:lnTo>
                  <a:lnTo>
                    <a:pt x="1177" y="331"/>
                  </a:lnTo>
                  <a:lnTo>
                    <a:pt x="1179" y="324"/>
                  </a:lnTo>
                  <a:lnTo>
                    <a:pt x="1181" y="306"/>
                  </a:lnTo>
                  <a:lnTo>
                    <a:pt x="1181" y="279"/>
                  </a:lnTo>
                  <a:lnTo>
                    <a:pt x="1180" y="269"/>
                  </a:lnTo>
                  <a:lnTo>
                    <a:pt x="1177" y="252"/>
                  </a:lnTo>
                  <a:lnTo>
                    <a:pt x="1175" y="242"/>
                  </a:lnTo>
                  <a:lnTo>
                    <a:pt x="1173" y="233"/>
                  </a:lnTo>
                  <a:lnTo>
                    <a:pt x="1160" y="208"/>
                  </a:lnTo>
                  <a:lnTo>
                    <a:pt x="1147" y="179"/>
                  </a:lnTo>
                  <a:lnTo>
                    <a:pt x="1140" y="163"/>
                  </a:lnTo>
                  <a:lnTo>
                    <a:pt x="1123" y="136"/>
                  </a:lnTo>
                  <a:lnTo>
                    <a:pt x="1102" y="108"/>
                  </a:lnTo>
                  <a:lnTo>
                    <a:pt x="1094" y="100"/>
                  </a:lnTo>
                  <a:lnTo>
                    <a:pt x="1062" y="73"/>
                  </a:lnTo>
                  <a:lnTo>
                    <a:pt x="1033" y="52"/>
                  </a:lnTo>
                  <a:lnTo>
                    <a:pt x="1024" y="47"/>
                  </a:lnTo>
                  <a:lnTo>
                    <a:pt x="1010" y="38"/>
                  </a:lnTo>
                  <a:lnTo>
                    <a:pt x="978" y="25"/>
                  </a:lnTo>
                  <a:lnTo>
                    <a:pt x="938" y="10"/>
                  </a:lnTo>
                  <a:lnTo>
                    <a:pt x="902" y="3"/>
                  </a:lnTo>
                  <a:lnTo>
                    <a:pt x="875" y="1"/>
                  </a:lnTo>
                  <a:lnTo>
                    <a:pt x="838" y="0"/>
                  </a:lnTo>
                  <a:lnTo>
                    <a:pt x="711" y="0"/>
                  </a:lnTo>
                  <a:lnTo>
                    <a:pt x="675" y="5"/>
                  </a:lnTo>
                  <a:lnTo>
                    <a:pt x="645" y="6"/>
                  </a:lnTo>
                  <a:lnTo>
                    <a:pt x="632" y="6"/>
                  </a:lnTo>
                  <a:lnTo>
                    <a:pt x="596" y="11"/>
                  </a:lnTo>
                  <a:lnTo>
                    <a:pt x="572" y="13"/>
                  </a:lnTo>
                  <a:lnTo>
                    <a:pt x="540" y="20"/>
                  </a:lnTo>
                  <a:lnTo>
                    <a:pt x="506" y="27"/>
                  </a:lnTo>
                  <a:lnTo>
                    <a:pt x="485" y="32"/>
                  </a:lnTo>
                  <a:lnTo>
                    <a:pt x="463" y="37"/>
                  </a:lnTo>
                  <a:lnTo>
                    <a:pt x="427" y="49"/>
                  </a:lnTo>
                  <a:lnTo>
                    <a:pt x="394" y="60"/>
                  </a:lnTo>
                  <a:lnTo>
                    <a:pt x="359" y="73"/>
                  </a:lnTo>
                  <a:lnTo>
                    <a:pt x="340" y="81"/>
                  </a:lnTo>
                  <a:lnTo>
                    <a:pt x="307" y="99"/>
                  </a:lnTo>
                  <a:lnTo>
                    <a:pt x="272" y="114"/>
                  </a:lnTo>
                  <a:lnTo>
                    <a:pt x="257" y="123"/>
                  </a:lnTo>
                  <a:lnTo>
                    <a:pt x="245" y="131"/>
                  </a:lnTo>
                  <a:lnTo>
                    <a:pt x="210" y="148"/>
                  </a:lnTo>
                  <a:lnTo>
                    <a:pt x="176" y="171"/>
                  </a:lnTo>
                  <a:lnTo>
                    <a:pt x="159" y="185"/>
                  </a:lnTo>
                  <a:lnTo>
                    <a:pt x="154" y="189"/>
                  </a:lnTo>
                  <a:lnTo>
                    <a:pt x="133" y="201"/>
                  </a:lnTo>
                  <a:lnTo>
                    <a:pt x="125" y="210"/>
                  </a:lnTo>
                  <a:lnTo>
                    <a:pt x="112" y="219"/>
                  </a:lnTo>
                  <a:lnTo>
                    <a:pt x="108" y="221"/>
                  </a:lnTo>
                  <a:lnTo>
                    <a:pt x="103" y="227"/>
                  </a:lnTo>
                  <a:lnTo>
                    <a:pt x="100" y="230"/>
                  </a:lnTo>
                  <a:lnTo>
                    <a:pt x="94" y="235"/>
                  </a:lnTo>
                  <a:lnTo>
                    <a:pt x="83" y="244"/>
                  </a:lnTo>
                  <a:lnTo>
                    <a:pt x="77" y="252"/>
                  </a:lnTo>
                  <a:lnTo>
                    <a:pt x="71" y="263"/>
                  </a:lnTo>
                  <a:lnTo>
                    <a:pt x="66" y="269"/>
                  </a:lnTo>
                  <a:lnTo>
                    <a:pt x="55" y="277"/>
                  </a:lnTo>
                  <a:lnTo>
                    <a:pt x="43" y="294"/>
                  </a:lnTo>
                  <a:lnTo>
                    <a:pt x="42" y="296"/>
                  </a:lnTo>
                  <a:lnTo>
                    <a:pt x="36" y="314"/>
                  </a:lnTo>
                  <a:lnTo>
                    <a:pt x="30" y="324"/>
                  </a:lnTo>
                  <a:lnTo>
                    <a:pt x="28" y="334"/>
                  </a:lnTo>
                  <a:lnTo>
                    <a:pt x="24" y="341"/>
                  </a:lnTo>
                  <a:lnTo>
                    <a:pt x="21" y="355"/>
                  </a:lnTo>
                  <a:lnTo>
                    <a:pt x="18" y="364"/>
                  </a:lnTo>
                  <a:lnTo>
                    <a:pt x="17" y="367"/>
                  </a:lnTo>
                  <a:lnTo>
                    <a:pt x="15" y="371"/>
                  </a:lnTo>
                  <a:lnTo>
                    <a:pt x="14" y="373"/>
                  </a:lnTo>
                  <a:lnTo>
                    <a:pt x="12" y="379"/>
                  </a:lnTo>
                  <a:lnTo>
                    <a:pt x="11" y="392"/>
                  </a:lnTo>
                  <a:lnTo>
                    <a:pt x="7" y="404"/>
                  </a:lnTo>
                  <a:lnTo>
                    <a:pt x="6" y="415"/>
                  </a:lnTo>
                  <a:lnTo>
                    <a:pt x="5" y="426"/>
                  </a:lnTo>
                  <a:lnTo>
                    <a:pt x="5" y="429"/>
                  </a:lnTo>
                  <a:lnTo>
                    <a:pt x="2" y="437"/>
                  </a:lnTo>
                  <a:lnTo>
                    <a:pt x="0" y="451"/>
                  </a:lnTo>
                  <a:lnTo>
                    <a:pt x="0" y="47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7" y="546"/>
                  </a:lnTo>
                  <a:lnTo>
                    <a:pt x="9" y="553"/>
                  </a:lnTo>
                  <a:lnTo>
                    <a:pt x="13" y="580"/>
                  </a:lnTo>
                  <a:lnTo>
                    <a:pt x="15" y="587"/>
                  </a:lnTo>
                  <a:lnTo>
                    <a:pt x="17" y="598"/>
                  </a:lnTo>
                  <a:lnTo>
                    <a:pt x="26" y="625"/>
                  </a:lnTo>
                  <a:lnTo>
                    <a:pt x="27" y="628"/>
                  </a:lnTo>
                  <a:lnTo>
                    <a:pt x="29" y="634"/>
                  </a:lnTo>
                  <a:lnTo>
                    <a:pt x="31" y="637"/>
                  </a:lnTo>
                  <a:lnTo>
                    <a:pt x="32" y="643"/>
                  </a:lnTo>
                  <a:lnTo>
                    <a:pt x="34" y="649"/>
                  </a:lnTo>
                  <a:lnTo>
                    <a:pt x="38" y="662"/>
                  </a:lnTo>
                  <a:lnTo>
                    <a:pt x="39" y="668"/>
                  </a:lnTo>
                  <a:lnTo>
                    <a:pt x="43" y="679"/>
                  </a:lnTo>
                  <a:lnTo>
                    <a:pt x="45" y="685"/>
                  </a:lnTo>
                  <a:lnTo>
                    <a:pt x="54" y="707"/>
                  </a:lnTo>
                  <a:lnTo>
                    <a:pt x="56" y="713"/>
                  </a:lnTo>
                  <a:lnTo>
                    <a:pt x="60" y="722"/>
                  </a:lnTo>
                  <a:lnTo>
                    <a:pt x="77" y="750"/>
                  </a:lnTo>
                  <a:lnTo>
                    <a:pt x="86" y="758"/>
                  </a:lnTo>
                  <a:lnTo>
                    <a:pt x="111" y="786"/>
                  </a:lnTo>
                  <a:lnTo>
                    <a:pt x="132" y="812"/>
                  </a:lnTo>
                  <a:lnTo>
                    <a:pt x="154" y="834"/>
                  </a:lnTo>
                  <a:lnTo>
                    <a:pt x="187" y="859"/>
                  </a:lnTo>
                  <a:lnTo>
                    <a:pt x="206" y="873"/>
                  </a:lnTo>
                  <a:lnTo>
                    <a:pt x="243" y="893"/>
                  </a:lnTo>
                  <a:lnTo>
                    <a:pt x="248" y="896"/>
                  </a:lnTo>
                  <a:lnTo>
                    <a:pt x="251" y="898"/>
                  </a:lnTo>
                  <a:lnTo>
                    <a:pt x="280" y="904"/>
                  </a:lnTo>
                  <a:lnTo>
                    <a:pt x="288" y="906"/>
                  </a:lnTo>
                  <a:lnTo>
                    <a:pt x="327" y="920"/>
                  </a:lnTo>
                  <a:lnTo>
                    <a:pt x="343" y="924"/>
                  </a:lnTo>
                  <a:lnTo>
                    <a:pt x="350" y="926"/>
                  </a:lnTo>
                  <a:lnTo>
                    <a:pt x="365" y="930"/>
                  </a:lnTo>
                  <a:lnTo>
                    <a:pt x="383" y="936"/>
                  </a:lnTo>
                  <a:lnTo>
                    <a:pt x="399" y="938"/>
                  </a:lnTo>
                  <a:lnTo>
                    <a:pt x="423" y="941"/>
                  </a:lnTo>
                  <a:lnTo>
                    <a:pt x="437" y="944"/>
                  </a:lnTo>
                  <a:lnTo>
                    <a:pt x="463" y="947"/>
                  </a:lnTo>
                  <a:lnTo>
                    <a:pt x="474" y="949"/>
                  </a:lnTo>
                  <a:lnTo>
                    <a:pt x="510" y="951"/>
                  </a:lnTo>
                  <a:lnTo>
                    <a:pt x="557" y="951"/>
                  </a:lnTo>
                  <a:lnTo>
                    <a:pt x="566" y="949"/>
                  </a:lnTo>
                  <a:lnTo>
                    <a:pt x="575" y="947"/>
                  </a:lnTo>
                  <a:lnTo>
                    <a:pt x="607" y="945"/>
                  </a:lnTo>
                  <a:lnTo>
                    <a:pt x="637" y="940"/>
                  </a:lnTo>
                  <a:lnTo>
                    <a:pt x="653" y="939"/>
                  </a:lnTo>
                  <a:lnTo>
                    <a:pt x="687" y="933"/>
                  </a:lnTo>
                  <a:lnTo>
                    <a:pt x="720" y="923"/>
                  </a:lnTo>
                  <a:lnTo>
                    <a:pt x="754" y="909"/>
                  </a:lnTo>
                  <a:lnTo>
                    <a:pt x="788" y="901"/>
                  </a:lnTo>
                  <a:lnTo>
                    <a:pt x="815" y="893"/>
                  </a:lnTo>
                  <a:lnTo>
                    <a:pt x="825" y="887"/>
                  </a:lnTo>
                  <a:lnTo>
                    <a:pt x="834" y="881"/>
                  </a:lnTo>
                  <a:lnTo>
                    <a:pt x="870" y="862"/>
                  </a:lnTo>
                  <a:lnTo>
                    <a:pt x="878" y="857"/>
                  </a:lnTo>
                  <a:lnTo>
                    <a:pt x="891" y="848"/>
                  </a:lnTo>
                  <a:lnTo>
                    <a:pt x="910" y="837"/>
                  </a:lnTo>
                  <a:lnTo>
                    <a:pt x="946" y="808"/>
                  </a:lnTo>
                  <a:lnTo>
                    <a:pt x="976" y="782"/>
                  </a:lnTo>
                  <a:lnTo>
                    <a:pt x="999" y="753"/>
                  </a:lnTo>
                  <a:lnTo>
                    <a:pt x="1022" y="725"/>
                  </a:lnTo>
                  <a:lnTo>
                    <a:pt x="1036" y="699"/>
                  </a:lnTo>
                  <a:lnTo>
                    <a:pt x="1050" y="680"/>
                  </a:lnTo>
                  <a:lnTo>
                    <a:pt x="1060" y="658"/>
                  </a:lnTo>
                  <a:lnTo>
                    <a:pt x="1072" y="625"/>
                  </a:lnTo>
                  <a:lnTo>
                    <a:pt x="1082" y="601"/>
                  </a:lnTo>
                  <a:lnTo>
                    <a:pt x="1087" y="574"/>
                  </a:lnTo>
                  <a:lnTo>
                    <a:pt x="1095" y="546"/>
                  </a:lnTo>
                  <a:lnTo>
                    <a:pt x="1100" y="533"/>
                  </a:lnTo>
                  <a:lnTo>
                    <a:pt x="1102" y="506"/>
                  </a:lnTo>
                  <a:lnTo>
                    <a:pt x="1107" y="478"/>
                  </a:lnTo>
                  <a:lnTo>
                    <a:pt x="1108" y="450"/>
                  </a:lnTo>
                  <a:lnTo>
                    <a:pt x="1108" y="434"/>
                  </a:lnTo>
                  <a:lnTo>
                    <a:pt x="1112" y="415"/>
                  </a:lnTo>
                  <a:lnTo>
                    <a:pt x="1113" y="389"/>
                  </a:lnTo>
                  <a:lnTo>
                    <a:pt x="1113" y="362"/>
                  </a:lnTo>
                  <a:lnTo>
                    <a:pt x="1113" y="359"/>
                  </a:lnTo>
                  <a:lnTo>
                    <a:pt x="1109" y="349"/>
                  </a:lnTo>
                  <a:lnTo>
                    <a:pt x="1108" y="343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SMARTInkAnnotation35"/>
            <p:cNvSpPr>
              <a:spLocks/>
            </p:cNvSpPr>
            <p:nvPr/>
          </p:nvSpPr>
          <p:spPr bwMode="auto">
            <a:xfrm>
              <a:off x="653" y="3735"/>
              <a:ext cx="105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5" y="6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27" y="11"/>
                </a:cxn>
                <a:cxn ang="0">
                  <a:pos x="29" y="13"/>
                </a:cxn>
                <a:cxn ang="0">
                  <a:pos x="32" y="15"/>
                </a:cxn>
                <a:cxn ang="0">
                  <a:pos x="38" y="17"/>
                </a:cxn>
                <a:cxn ang="0">
                  <a:pos x="71" y="19"/>
                </a:cxn>
                <a:cxn ang="0">
                  <a:pos x="76" y="21"/>
                </a:cxn>
                <a:cxn ang="0">
                  <a:pos x="85" y="22"/>
                </a:cxn>
                <a:cxn ang="0">
                  <a:pos x="159" y="23"/>
                </a:cxn>
                <a:cxn ang="0">
                  <a:pos x="163" y="24"/>
                </a:cxn>
                <a:cxn ang="0">
                  <a:pos x="167" y="26"/>
                </a:cxn>
                <a:cxn ang="0">
                  <a:pos x="178" y="28"/>
                </a:cxn>
                <a:cxn ang="0">
                  <a:pos x="503" y="28"/>
                </a:cxn>
                <a:cxn ang="0">
                  <a:pos x="511" y="26"/>
                </a:cxn>
                <a:cxn ang="0">
                  <a:pos x="519" y="24"/>
                </a:cxn>
                <a:cxn ang="0">
                  <a:pos x="534" y="23"/>
                </a:cxn>
                <a:cxn ang="0">
                  <a:pos x="753" y="23"/>
                </a:cxn>
                <a:cxn ang="0">
                  <a:pos x="766" y="21"/>
                </a:cxn>
                <a:cxn ang="0">
                  <a:pos x="780" y="19"/>
                </a:cxn>
                <a:cxn ang="0">
                  <a:pos x="804" y="17"/>
                </a:cxn>
                <a:cxn ang="0">
                  <a:pos x="821" y="15"/>
                </a:cxn>
                <a:cxn ang="0">
                  <a:pos x="832" y="13"/>
                </a:cxn>
                <a:cxn ang="0">
                  <a:pos x="854" y="12"/>
                </a:cxn>
                <a:cxn ang="0">
                  <a:pos x="883" y="11"/>
                </a:cxn>
                <a:cxn ang="0">
                  <a:pos x="894" y="8"/>
                </a:cxn>
                <a:cxn ang="0">
                  <a:pos x="903" y="8"/>
                </a:cxn>
                <a:cxn ang="0">
                  <a:pos x="913" y="10"/>
                </a:cxn>
                <a:cxn ang="0">
                  <a:pos x="960" y="11"/>
                </a:cxn>
                <a:cxn ang="0">
                  <a:pos x="980" y="12"/>
                </a:cxn>
                <a:cxn ang="0">
                  <a:pos x="988" y="14"/>
                </a:cxn>
                <a:cxn ang="0">
                  <a:pos x="995" y="16"/>
                </a:cxn>
                <a:cxn ang="0">
                  <a:pos x="1038" y="17"/>
                </a:cxn>
              </a:cxnLst>
              <a:rect l="0" t="0" r="r" b="b"/>
              <a:pathLst>
                <a:path w="1058" h="29">
                  <a:moveTo>
                    <a:pt x="5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6" y="11"/>
                  </a:lnTo>
                  <a:lnTo>
                    <a:pt x="27" y="11"/>
                  </a:lnTo>
                  <a:lnTo>
                    <a:pt x="28" y="12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4" y="16"/>
                  </a:lnTo>
                  <a:lnTo>
                    <a:pt x="38" y="17"/>
                  </a:lnTo>
                  <a:lnTo>
                    <a:pt x="69" y="17"/>
                  </a:lnTo>
                  <a:lnTo>
                    <a:pt x="71" y="19"/>
                  </a:lnTo>
                  <a:lnTo>
                    <a:pt x="74" y="20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85" y="22"/>
                  </a:lnTo>
                  <a:lnTo>
                    <a:pt x="118" y="22"/>
                  </a:lnTo>
                  <a:lnTo>
                    <a:pt x="159" y="23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65" y="25"/>
                  </a:lnTo>
                  <a:lnTo>
                    <a:pt x="167" y="26"/>
                  </a:lnTo>
                  <a:lnTo>
                    <a:pt x="170" y="27"/>
                  </a:lnTo>
                  <a:lnTo>
                    <a:pt x="178" y="28"/>
                  </a:lnTo>
                  <a:lnTo>
                    <a:pt x="210" y="28"/>
                  </a:lnTo>
                  <a:lnTo>
                    <a:pt x="503" y="28"/>
                  </a:lnTo>
                  <a:lnTo>
                    <a:pt x="507" y="28"/>
                  </a:lnTo>
                  <a:lnTo>
                    <a:pt x="511" y="26"/>
                  </a:lnTo>
                  <a:lnTo>
                    <a:pt x="515" y="25"/>
                  </a:lnTo>
                  <a:lnTo>
                    <a:pt x="519" y="24"/>
                  </a:lnTo>
                  <a:lnTo>
                    <a:pt x="523" y="24"/>
                  </a:lnTo>
                  <a:lnTo>
                    <a:pt x="534" y="23"/>
                  </a:lnTo>
                  <a:lnTo>
                    <a:pt x="564" y="23"/>
                  </a:lnTo>
                  <a:lnTo>
                    <a:pt x="753" y="23"/>
                  </a:lnTo>
                  <a:lnTo>
                    <a:pt x="759" y="22"/>
                  </a:lnTo>
                  <a:lnTo>
                    <a:pt x="766" y="21"/>
                  </a:lnTo>
                  <a:lnTo>
                    <a:pt x="773" y="20"/>
                  </a:lnTo>
                  <a:lnTo>
                    <a:pt x="780" y="19"/>
                  </a:lnTo>
                  <a:lnTo>
                    <a:pt x="786" y="18"/>
                  </a:lnTo>
                  <a:lnTo>
                    <a:pt x="804" y="17"/>
                  </a:lnTo>
                  <a:lnTo>
                    <a:pt x="815" y="16"/>
                  </a:lnTo>
                  <a:lnTo>
                    <a:pt x="821" y="15"/>
                  </a:lnTo>
                  <a:lnTo>
                    <a:pt x="826" y="14"/>
                  </a:lnTo>
                  <a:lnTo>
                    <a:pt x="832" y="13"/>
                  </a:lnTo>
                  <a:lnTo>
                    <a:pt x="838" y="12"/>
                  </a:lnTo>
                  <a:lnTo>
                    <a:pt x="854" y="12"/>
                  </a:lnTo>
                  <a:lnTo>
                    <a:pt x="877" y="11"/>
                  </a:lnTo>
                  <a:lnTo>
                    <a:pt x="883" y="11"/>
                  </a:lnTo>
                  <a:lnTo>
                    <a:pt x="888" y="10"/>
                  </a:lnTo>
                  <a:lnTo>
                    <a:pt x="894" y="8"/>
                  </a:lnTo>
                  <a:lnTo>
                    <a:pt x="899" y="8"/>
                  </a:lnTo>
                  <a:lnTo>
                    <a:pt x="903" y="8"/>
                  </a:lnTo>
                  <a:lnTo>
                    <a:pt x="908" y="9"/>
                  </a:lnTo>
                  <a:lnTo>
                    <a:pt x="913" y="10"/>
                  </a:lnTo>
                  <a:lnTo>
                    <a:pt x="928" y="11"/>
                  </a:lnTo>
                  <a:lnTo>
                    <a:pt x="960" y="11"/>
                  </a:lnTo>
                  <a:lnTo>
                    <a:pt x="976" y="11"/>
                  </a:lnTo>
                  <a:lnTo>
                    <a:pt x="980" y="12"/>
                  </a:lnTo>
                  <a:lnTo>
                    <a:pt x="984" y="13"/>
                  </a:lnTo>
                  <a:lnTo>
                    <a:pt x="988" y="14"/>
                  </a:lnTo>
                  <a:lnTo>
                    <a:pt x="991" y="15"/>
                  </a:lnTo>
                  <a:lnTo>
                    <a:pt x="995" y="16"/>
                  </a:lnTo>
                  <a:lnTo>
                    <a:pt x="1006" y="17"/>
                  </a:lnTo>
                  <a:lnTo>
                    <a:pt x="1038" y="17"/>
                  </a:lnTo>
                  <a:lnTo>
                    <a:pt x="1057" y="17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SMARTInkAnnotation36"/>
            <p:cNvSpPr>
              <a:spLocks/>
            </p:cNvSpPr>
            <p:nvPr/>
          </p:nvSpPr>
          <p:spPr bwMode="auto">
            <a:xfrm>
              <a:off x="1890" y="3758"/>
              <a:ext cx="791" cy="265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35" y="20"/>
                </a:cxn>
                <a:cxn ang="0">
                  <a:pos x="74" y="16"/>
                </a:cxn>
                <a:cxn ang="0">
                  <a:pos x="113" y="11"/>
                </a:cxn>
                <a:cxn ang="0">
                  <a:pos x="162" y="6"/>
                </a:cxn>
                <a:cxn ang="0">
                  <a:pos x="197" y="4"/>
                </a:cxn>
                <a:cxn ang="0">
                  <a:pos x="234" y="0"/>
                </a:cxn>
                <a:cxn ang="0">
                  <a:pos x="402" y="0"/>
                </a:cxn>
                <a:cxn ang="0">
                  <a:pos x="428" y="1"/>
                </a:cxn>
                <a:cxn ang="0">
                  <a:pos x="506" y="11"/>
                </a:cxn>
                <a:cxn ang="0">
                  <a:pos x="572" y="21"/>
                </a:cxn>
                <a:cxn ang="0">
                  <a:pos x="598" y="27"/>
                </a:cxn>
                <a:cxn ang="0">
                  <a:pos x="624" y="32"/>
                </a:cxn>
                <a:cxn ang="0">
                  <a:pos x="662" y="40"/>
                </a:cxn>
                <a:cxn ang="0">
                  <a:pos x="715" y="57"/>
                </a:cxn>
                <a:cxn ang="0">
                  <a:pos x="775" y="72"/>
                </a:cxn>
                <a:cxn ang="0">
                  <a:pos x="783" y="72"/>
                </a:cxn>
                <a:cxn ang="0">
                  <a:pos x="786" y="70"/>
                </a:cxn>
                <a:cxn ang="0">
                  <a:pos x="790" y="68"/>
                </a:cxn>
                <a:cxn ang="0">
                  <a:pos x="790" y="67"/>
                </a:cxn>
                <a:cxn ang="0">
                  <a:pos x="787" y="65"/>
                </a:cxn>
                <a:cxn ang="0">
                  <a:pos x="773" y="57"/>
                </a:cxn>
                <a:cxn ang="0">
                  <a:pos x="733" y="46"/>
                </a:cxn>
                <a:cxn ang="0">
                  <a:pos x="695" y="34"/>
                </a:cxn>
                <a:cxn ang="0">
                  <a:pos x="649" y="26"/>
                </a:cxn>
                <a:cxn ang="0">
                  <a:pos x="624" y="24"/>
                </a:cxn>
                <a:cxn ang="0">
                  <a:pos x="585" y="23"/>
                </a:cxn>
                <a:cxn ang="0">
                  <a:pos x="515" y="23"/>
                </a:cxn>
                <a:cxn ang="0">
                  <a:pos x="454" y="28"/>
                </a:cxn>
                <a:cxn ang="0">
                  <a:pos x="348" y="41"/>
                </a:cxn>
                <a:cxn ang="0">
                  <a:pos x="321" y="46"/>
                </a:cxn>
                <a:cxn ang="0">
                  <a:pos x="256" y="61"/>
                </a:cxn>
                <a:cxn ang="0">
                  <a:pos x="226" y="71"/>
                </a:cxn>
                <a:cxn ang="0">
                  <a:pos x="218" y="76"/>
                </a:cxn>
                <a:cxn ang="0">
                  <a:pos x="215" y="82"/>
                </a:cxn>
                <a:cxn ang="0">
                  <a:pos x="215" y="88"/>
                </a:cxn>
                <a:cxn ang="0">
                  <a:pos x="228" y="93"/>
                </a:cxn>
                <a:cxn ang="0">
                  <a:pos x="285" y="99"/>
                </a:cxn>
                <a:cxn ang="0">
                  <a:pos x="329" y="102"/>
                </a:cxn>
                <a:cxn ang="0">
                  <a:pos x="392" y="110"/>
                </a:cxn>
                <a:cxn ang="0">
                  <a:pos x="438" y="119"/>
                </a:cxn>
                <a:cxn ang="0">
                  <a:pos x="471" y="131"/>
                </a:cxn>
                <a:cxn ang="0">
                  <a:pos x="521" y="157"/>
                </a:cxn>
                <a:cxn ang="0">
                  <a:pos x="542" y="172"/>
                </a:cxn>
                <a:cxn ang="0">
                  <a:pos x="549" y="182"/>
                </a:cxn>
                <a:cxn ang="0">
                  <a:pos x="549" y="188"/>
                </a:cxn>
                <a:cxn ang="0">
                  <a:pos x="506" y="195"/>
                </a:cxn>
                <a:cxn ang="0">
                  <a:pos x="466" y="197"/>
                </a:cxn>
                <a:cxn ang="0">
                  <a:pos x="423" y="201"/>
                </a:cxn>
                <a:cxn ang="0">
                  <a:pos x="381" y="206"/>
                </a:cxn>
                <a:cxn ang="0">
                  <a:pos x="357" y="215"/>
                </a:cxn>
                <a:cxn ang="0">
                  <a:pos x="352" y="219"/>
                </a:cxn>
                <a:cxn ang="0">
                  <a:pos x="352" y="223"/>
                </a:cxn>
                <a:cxn ang="0">
                  <a:pos x="361" y="230"/>
                </a:cxn>
                <a:cxn ang="0">
                  <a:pos x="388" y="240"/>
                </a:cxn>
                <a:cxn ang="0">
                  <a:pos x="427" y="249"/>
                </a:cxn>
                <a:cxn ang="0">
                  <a:pos x="470" y="258"/>
                </a:cxn>
                <a:cxn ang="0">
                  <a:pos x="474" y="258"/>
                </a:cxn>
                <a:cxn ang="0">
                  <a:pos x="419" y="258"/>
                </a:cxn>
                <a:cxn ang="0">
                  <a:pos x="388" y="264"/>
                </a:cxn>
              </a:cxnLst>
              <a:rect l="0" t="0" r="r" b="b"/>
              <a:pathLst>
                <a:path w="791" h="265">
                  <a:moveTo>
                    <a:pt x="0" y="39"/>
                  </a:moveTo>
                  <a:lnTo>
                    <a:pt x="9" y="30"/>
                  </a:lnTo>
                  <a:lnTo>
                    <a:pt x="13" y="27"/>
                  </a:lnTo>
                  <a:lnTo>
                    <a:pt x="35" y="20"/>
                  </a:lnTo>
                  <a:lnTo>
                    <a:pt x="51" y="17"/>
                  </a:lnTo>
                  <a:lnTo>
                    <a:pt x="74" y="16"/>
                  </a:lnTo>
                  <a:lnTo>
                    <a:pt x="94" y="13"/>
                  </a:lnTo>
                  <a:lnTo>
                    <a:pt x="113" y="11"/>
                  </a:lnTo>
                  <a:lnTo>
                    <a:pt x="138" y="7"/>
                  </a:lnTo>
                  <a:lnTo>
                    <a:pt x="162" y="6"/>
                  </a:lnTo>
                  <a:lnTo>
                    <a:pt x="179" y="5"/>
                  </a:lnTo>
                  <a:lnTo>
                    <a:pt x="197" y="4"/>
                  </a:lnTo>
                  <a:lnTo>
                    <a:pt x="216" y="1"/>
                  </a:lnTo>
                  <a:lnTo>
                    <a:pt x="234" y="0"/>
                  </a:lnTo>
                  <a:lnTo>
                    <a:pt x="255" y="0"/>
                  </a:lnTo>
                  <a:lnTo>
                    <a:pt x="402" y="0"/>
                  </a:lnTo>
                  <a:lnTo>
                    <a:pt x="415" y="0"/>
                  </a:lnTo>
                  <a:lnTo>
                    <a:pt x="428" y="1"/>
                  </a:lnTo>
                  <a:lnTo>
                    <a:pt x="454" y="4"/>
                  </a:lnTo>
                  <a:lnTo>
                    <a:pt x="506" y="11"/>
                  </a:lnTo>
                  <a:lnTo>
                    <a:pt x="559" y="18"/>
                  </a:lnTo>
                  <a:lnTo>
                    <a:pt x="572" y="21"/>
                  </a:lnTo>
                  <a:lnTo>
                    <a:pt x="585" y="24"/>
                  </a:lnTo>
                  <a:lnTo>
                    <a:pt x="598" y="27"/>
                  </a:lnTo>
                  <a:lnTo>
                    <a:pt x="611" y="30"/>
                  </a:lnTo>
                  <a:lnTo>
                    <a:pt x="624" y="32"/>
                  </a:lnTo>
                  <a:lnTo>
                    <a:pt x="638" y="34"/>
                  </a:lnTo>
                  <a:lnTo>
                    <a:pt x="662" y="40"/>
                  </a:lnTo>
                  <a:lnTo>
                    <a:pt x="685" y="47"/>
                  </a:lnTo>
                  <a:lnTo>
                    <a:pt x="715" y="57"/>
                  </a:lnTo>
                  <a:lnTo>
                    <a:pt x="752" y="69"/>
                  </a:lnTo>
                  <a:lnTo>
                    <a:pt x="775" y="72"/>
                  </a:lnTo>
                  <a:lnTo>
                    <a:pt x="781" y="72"/>
                  </a:lnTo>
                  <a:lnTo>
                    <a:pt x="783" y="72"/>
                  </a:lnTo>
                  <a:lnTo>
                    <a:pt x="785" y="71"/>
                  </a:lnTo>
                  <a:lnTo>
                    <a:pt x="786" y="70"/>
                  </a:lnTo>
                  <a:lnTo>
                    <a:pt x="787" y="69"/>
                  </a:lnTo>
                  <a:lnTo>
                    <a:pt x="790" y="68"/>
                  </a:lnTo>
                  <a:lnTo>
                    <a:pt x="790" y="67"/>
                  </a:lnTo>
                  <a:lnTo>
                    <a:pt x="789" y="67"/>
                  </a:lnTo>
                  <a:lnTo>
                    <a:pt x="787" y="65"/>
                  </a:lnTo>
                  <a:lnTo>
                    <a:pt x="783" y="63"/>
                  </a:lnTo>
                  <a:lnTo>
                    <a:pt x="773" y="57"/>
                  </a:lnTo>
                  <a:lnTo>
                    <a:pt x="750" y="50"/>
                  </a:lnTo>
                  <a:lnTo>
                    <a:pt x="733" y="46"/>
                  </a:lnTo>
                  <a:lnTo>
                    <a:pt x="715" y="40"/>
                  </a:lnTo>
                  <a:lnTo>
                    <a:pt x="695" y="34"/>
                  </a:lnTo>
                  <a:lnTo>
                    <a:pt x="673" y="30"/>
                  </a:lnTo>
                  <a:lnTo>
                    <a:pt x="649" y="26"/>
                  </a:lnTo>
                  <a:lnTo>
                    <a:pt x="636" y="25"/>
                  </a:lnTo>
                  <a:lnTo>
                    <a:pt x="624" y="24"/>
                  </a:lnTo>
                  <a:lnTo>
                    <a:pt x="611" y="23"/>
                  </a:lnTo>
                  <a:lnTo>
                    <a:pt x="585" y="23"/>
                  </a:lnTo>
                  <a:lnTo>
                    <a:pt x="529" y="22"/>
                  </a:lnTo>
                  <a:lnTo>
                    <a:pt x="515" y="23"/>
                  </a:lnTo>
                  <a:lnTo>
                    <a:pt x="500" y="24"/>
                  </a:lnTo>
                  <a:lnTo>
                    <a:pt x="454" y="28"/>
                  </a:lnTo>
                  <a:lnTo>
                    <a:pt x="391" y="35"/>
                  </a:lnTo>
                  <a:lnTo>
                    <a:pt x="348" y="41"/>
                  </a:lnTo>
                  <a:lnTo>
                    <a:pt x="335" y="43"/>
                  </a:lnTo>
                  <a:lnTo>
                    <a:pt x="321" y="46"/>
                  </a:lnTo>
                  <a:lnTo>
                    <a:pt x="296" y="52"/>
                  </a:lnTo>
                  <a:lnTo>
                    <a:pt x="256" y="61"/>
                  </a:lnTo>
                  <a:lnTo>
                    <a:pt x="235" y="67"/>
                  </a:lnTo>
                  <a:lnTo>
                    <a:pt x="226" y="71"/>
                  </a:lnTo>
                  <a:lnTo>
                    <a:pt x="219" y="74"/>
                  </a:lnTo>
                  <a:lnTo>
                    <a:pt x="218" y="76"/>
                  </a:lnTo>
                  <a:lnTo>
                    <a:pt x="216" y="78"/>
                  </a:lnTo>
                  <a:lnTo>
                    <a:pt x="215" y="82"/>
                  </a:lnTo>
                  <a:lnTo>
                    <a:pt x="214" y="86"/>
                  </a:lnTo>
                  <a:lnTo>
                    <a:pt x="215" y="88"/>
                  </a:lnTo>
                  <a:lnTo>
                    <a:pt x="220" y="91"/>
                  </a:lnTo>
                  <a:lnTo>
                    <a:pt x="228" y="93"/>
                  </a:lnTo>
                  <a:lnTo>
                    <a:pt x="251" y="95"/>
                  </a:lnTo>
                  <a:lnTo>
                    <a:pt x="285" y="99"/>
                  </a:lnTo>
                  <a:lnTo>
                    <a:pt x="305" y="100"/>
                  </a:lnTo>
                  <a:lnTo>
                    <a:pt x="329" y="102"/>
                  </a:lnTo>
                  <a:lnTo>
                    <a:pt x="354" y="105"/>
                  </a:lnTo>
                  <a:lnTo>
                    <a:pt x="392" y="110"/>
                  </a:lnTo>
                  <a:lnTo>
                    <a:pt x="415" y="114"/>
                  </a:lnTo>
                  <a:lnTo>
                    <a:pt x="438" y="119"/>
                  </a:lnTo>
                  <a:lnTo>
                    <a:pt x="460" y="127"/>
                  </a:lnTo>
                  <a:lnTo>
                    <a:pt x="471" y="131"/>
                  </a:lnTo>
                  <a:lnTo>
                    <a:pt x="507" y="149"/>
                  </a:lnTo>
                  <a:lnTo>
                    <a:pt x="521" y="157"/>
                  </a:lnTo>
                  <a:lnTo>
                    <a:pt x="533" y="164"/>
                  </a:lnTo>
                  <a:lnTo>
                    <a:pt x="542" y="172"/>
                  </a:lnTo>
                  <a:lnTo>
                    <a:pt x="547" y="178"/>
                  </a:lnTo>
                  <a:lnTo>
                    <a:pt x="549" y="182"/>
                  </a:lnTo>
                  <a:lnTo>
                    <a:pt x="550" y="187"/>
                  </a:lnTo>
                  <a:lnTo>
                    <a:pt x="549" y="188"/>
                  </a:lnTo>
                  <a:lnTo>
                    <a:pt x="528" y="193"/>
                  </a:lnTo>
                  <a:lnTo>
                    <a:pt x="506" y="195"/>
                  </a:lnTo>
                  <a:lnTo>
                    <a:pt x="487" y="196"/>
                  </a:lnTo>
                  <a:lnTo>
                    <a:pt x="466" y="197"/>
                  </a:lnTo>
                  <a:lnTo>
                    <a:pt x="444" y="199"/>
                  </a:lnTo>
                  <a:lnTo>
                    <a:pt x="423" y="201"/>
                  </a:lnTo>
                  <a:lnTo>
                    <a:pt x="404" y="202"/>
                  </a:lnTo>
                  <a:lnTo>
                    <a:pt x="381" y="206"/>
                  </a:lnTo>
                  <a:lnTo>
                    <a:pt x="361" y="213"/>
                  </a:lnTo>
                  <a:lnTo>
                    <a:pt x="357" y="215"/>
                  </a:lnTo>
                  <a:lnTo>
                    <a:pt x="354" y="217"/>
                  </a:lnTo>
                  <a:lnTo>
                    <a:pt x="352" y="219"/>
                  </a:lnTo>
                  <a:lnTo>
                    <a:pt x="351" y="221"/>
                  </a:lnTo>
                  <a:lnTo>
                    <a:pt x="352" y="223"/>
                  </a:lnTo>
                  <a:lnTo>
                    <a:pt x="353" y="225"/>
                  </a:lnTo>
                  <a:lnTo>
                    <a:pt x="361" y="230"/>
                  </a:lnTo>
                  <a:lnTo>
                    <a:pt x="369" y="234"/>
                  </a:lnTo>
                  <a:lnTo>
                    <a:pt x="388" y="240"/>
                  </a:lnTo>
                  <a:lnTo>
                    <a:pt x="410" y="245"/>
                  </a:lnTo>
                  <a:lnTo>
                    <a:pt x="427" y="249"/>
                  </a:lnTo>
                  <a:lnTo>
                    <a:pt x="448" y="255"/>
                  </a:lnTo>
                  <a:lnTo>
                    <a:pt x="470" y="258"/>
                  </a:lnTo>
                  <a:lnTo>
                    <a:pt x="474" y="258"/>
                  </a:lnTo>
                  <a:lnTo>
                    <a:pt x="453" y="258"/>
                  </a:lnTo>
                  <a:lnTo>
                    <a:pt x="419" y="258"/>
                  </a:lnTo>
                  <a:lnTo>
                    <a:pt x="408" y="260"/>
                  </a:lnTo>
                  <a:lnTo>
                    <a:pt x="388" y="264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SMARTInkAnnotation37"/>
            <p:cNvSpPr>
              <a:spLocks/>
            </p:cNvSpPr>
            <p:nvPr/>
          </p:nvSpPr>
          <p:spPr bwMode="auto">
            <a:xfrm>
              <a:off x="2807" y="3752"/>
              <a:ext cx="636" cy="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10" y="11"/>
                </a:cxn>
                <a:cxn ang="0">
                  <a:pos x="26" y="11"/>
                </a:cxn>
                <a:cxn ang="0">
                  <a:pos x="52" y="11"/>
                </a:cxn>
                <a:cxn ang="0">
                  <a:pos x="58" y="10"/>
                </a:cxn>
                <a:cxn ang="0">
                  <a:pos x="64" y="9"/>
                </a:cxn>
                <a:cxn ang="0">
                  <a:pos x="71" y="8"/>
                </a:cxn>
                <a:cxn ang="0">
                  <a:pos x="77" y="7"/>
                </a:cxn>
                <a:cxn ang="0">
                  <a:pos x="83" y="7"/>
                </a:cxn>
                <a:cxn ang="0">
                  <a:pos x="96" y="6"/>
                </a:cxn>
                <a:cxn ang="0">
                  <a:pos x="110" y="6"/>
                </a:cxn>
                <a:cxn ang="0">
                  <a:pos x="237" y="6"/>
                </a:cxn>
                <a:cxn ang="0">
                  <a:pos x="248" y="5"/>
                </a:cxn>
                <a:cxn ang="0">
                  <a:pos x="258" y="4"/>
                </a:cxn>
                <a:cxn ang="0">
                  <a:pos x="267" y="3"/>
                </a:cxn>
                <a:cxn ang="0">
                  <a:pos x="278" y="2"/>
                </a:cxn>
                <a:cxn ang="0">
                  <a:pos x="288" y="1"/>
                </a:cxn>
                <a:cxn ang="0">
                  <a:pos x="310" y="0"/>
                </a:cxn>
                <a:cxn ang="0">
                  <a:pos x="377" y="0"/>
                </a:cxn>
                <a:cxn ang="0">
                  <a:pos x="438" y="0"/>
                </a:cxn>
                <a:cxn ang="0">
                  <a:pos x="449" y="1"/>
                </a:cxn>
                <a:cxn ang="0">
                  <a:pos x="461" y="2"/>
                </a:cxn>
                <a:cxn ang="0">
                  <a:pos x="472" y="3"/>
                </a:cxn>
                <a:cxn ang="0">
                  <a:pos x="495" y="6"/>
                </a:cxn>
                <a:cxn ang="0">
                  <a:pos x="506" y="8"/>
                </a:cxn>
                <a:cxn ang="0">
                  <a:pos x="517" y="9"/>
                </a:cxn>
                <a:cxn ang="0">
                  <a:pos x="529" y="10"/>
                </a:cxn>
                <a:cxn ang="0">
                  <a:pos x="540" y="10"/>
                </a:cxn>
                <a:cxn ang="0">
                  <a:pos x="550" y="11"/>
                </a:cxn>
                <a:cxn ang="0">
                  <a:pos x="561" y="12"/>
                </a:cxn>
                <a:cxn ang="0">
                  <a:pos x="571" y="14"/>
                </a:cxn>
                <a:cxn ang="0">
                  <a:pos x="580" y="15"/>
                </a:cxn>
                <a:cxn ang="0">
                  <a:pos x="588" y="15"/>
                </a:cxn>
                <a:cxn ang="0">
                  <a:pos x="603" y="16"/>
                </a:cxn>
                <a:cxn ang="0">
                  <a:pos x="614" y="16"/>
                </a:cxn>
                <a:cxn ang="0">
                  <a:pos x="619" y="17"/>
                </a:cxn>
                <a:cxn ang="0">
                  <a:pos x="623" y="18"/>
                </a:cxn>
                <a:cxn ang="0">
                  <a:pos x="635" y="22"/>
                </a:cxn>
              </a:cxnLst>
              <a:rect l="0" t="0" r="r" b="b"/>
              <a:pathLst>
                <a:path w="636" h="23">
                  <a:moveTo>
                    <a:pt x="0" y="6"/>
                  </a:move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10" y="11"/>
                  </a:lnTo>
                  <a:lnTo>
                    <a:pt x="26" y="11"/>
                  </a:lnTo>
                  <a:lnTo>
                    <a:pt x="52" y="11"/>
                  </a:lnTo>
                  <a:lnTo>
                    <a:pt x="58" y="10"/>
                  </a:lnTo>
                  <a:lnTo>
                    <a:pt x="64" y="9"/>
                  </a:lnTo>
                  <a:lnTo>
                    <a:pt x="71" y="8"/>
                  </a:lnTo>
                  <a:lnTo>
                    <a:pt x="77" y="7"/>
                  </a:lnTo>
                  <a:lnTo>
                    <a:pt x="83" y="7"/>
                  </a:lnTo>
                  <a:lnTo>
                    <a:pt x="96" y="6"/>
                  </a:lnTo>
                  <a:lnTo>
                    <a:pt x="110" y="6"/>
                  </a:lnTo>
                  <a:lnTo>
                    <a:pt x="237" y="6"/>
                  </a:lnTo>
                  <a:lnTo>
                    <a:pt x="248" y="5"/>
                  </a:lnTo>
                  <a:lnTo>
                    <a:pt x="258" y="4"/>
                  </a:lnTo>
                  <a:lnTo>
                    <a:pt x="267" y="3"/>
                  </a:lnTo>
                  <a:lnTo>
                    <a:pt x="278" y="2"/>
                  </a:lnTo>
                  <a:lnTo>
                    <a:pt x="288" y="1"/>
                  </a:lnTo>
                  <a:lnTo>
                    <a:pt x="310" y="0"/>
                  </a:lnTo>
                  <a:lnTo>
                    <a:pt x="377" y="0"/>
                  </a:lnTo>
                  <a:lnTo>
                    <a:pt x="438" y="0"/>
                  </a:lnTo>
                  <a:lnTo>
                    <a:pt x="449" y="1"/>
                  </a:lnTo>
                  <a:lnTo>
                    <a:pt x="461" y="2"/>
                  </a:lnTo>
                  <a:lnTo>
                    <a:pt x="472" y="3"/>
                  </a:lnTo>
                  <a:lnTo>
                    <a:pt x="495" y="6"/>
                  </a:lnTo>
                  <a:lnTo>
                    <a:pt x="506" y="8"/>
                  </a:lnTo>
                  <a:lnTo>
                    <a:pt x="517" y="9"/>
                  </a:lnTo>
                  <a:lnTo>
                    <a:pt x="529" y="10"/>
                  </a:lnTo>
                  <a:lnTo>
                    <a:pt x="540" y="10"/>
                  </a:lnTo>
                  <a:lnTo>
                    <a:pt x="550" y="11"/>
                  </a:lnTo>
                  <a:lnTo>
                    <a:pt x="561" y="12"/>
                  </a:lnTo>
                  <a:lnTo>
                    <a:pt x="571" y="14"/>
                  </a:lnTo>
                  <a:lnTo>
                    <a:pt x="580" y="15"/>
                  </a:lnTo>
                  <a:lnTo>
                    <a:pt x="588" y="15"/>
                  </a:lnTo>
                  <a:lnTo>
                    <a:pt x="603" y="16"/>
                  </a:lnTo>
                  <a:lnTo>
                    <a:pt x="614" y="16"/>
                  </a:lnTo>
                  <a:lnTo>
                    <a:pt x="619" y="17"/>
                  </a:lnTo>
                  <a:lnTo>
                    <a:pt x="623" y="18"/>
                  </a:lnTo>
                  <a:lnTo>
                    <a:pt x="635" y="22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SMARTInkAnnotation38"/>
            <p:cNvSpPr>
              <a:spLocks/>
            </p:cNvSpPr>
            <p:nvPr/>
          </p:nvSpPr>
          <p:spPr bwMode="auto">
            <a:xfrm>
              <a:off x="3583" y="3285"/>
              <a:ext cx="1790" cy="665"/>
            </a:xfrm>
            <a:custGeom>
              <a:avLst/>
              <a:gdLst/>
              <a:ahLst/>
              <a:cxnLst>
                <a:cxn ang="0">
                  <a:pos x="1534" y="16"/>
                </a:cxn>
                <a:cxn ang="0">
                  <a:pos x="1483" y="9"/>
                </a:cxn>
                <a:cxn ang="0">
                  <a:pos x="1393" y="0"/>
                </a:cxn>
                <a:cxn ang="0">
                  <a:pos x="1301" y="5"/>
                </a:cxn>
                <a:cxn ang="0">
                  <a:pos x="1216" y="16"/>
                </a:cxn>
                <a:cxn ang="0">
                  <a:pos x="1114" y="29"/>
                </a:cxn>
                <a:cxn ang="0">
                  <a:pos x="1020" y="39"/>
                </a:cxn>
                <a:cxn ang="0">
                  <a:pos x="926" y="48"/>
                </a:cxn>
                <a:cxn ang="0">
                  <a:pos x="833" y="60"/>
                </a:cxn>
                <a:cxn ang="0">
                  <a:pos x="730" y="73"/>
                </a:cxn>
                <a:cxn ang="0">
                  <a:pos x="623" y="88"/>
                </a:cxn>
                <a:cxn ang="0">
                  <a:pos x="521" y="104"/>
                </a:cxn>
                <a:cxn ang="0">
                  <a:pos x="409" y="131"/>
                </a:cxn>
                <a:cxn ang="0">
                  <a:pos x="319" y="162"/>
                </a:cxn>
                <a:cxn ang="0">
                  <a:pos x="236" y="201"/>
                </a:cxn>
                <a:cxn ang="0">
                  <a:pos x="144" y="246"/>
                </a:cxn>
                <a:cxn ang="0">
                  <a:pos x="96" y="280"/>
                </a:cxn>
                <a:cxn ang="0">
                  <a:pos x="66" y="308"/>
                </a:cxn>
                <a:cxn ang="0">
                  <a:pos x="40" y="336"/>
                </a:cxn>
                <a:cxn ang="0">
                  <a:pos x="16" y="372"/>
                </a:cxn>
                <a:cxn ang="0">
                  <a:pos x="3" y="406"/>
                </a:cxn>
                <a:cxn ang="0">
                  <a:pos x="0" y="443"/>
                </a:cxn>
                <a:cxn ang="0">
                  <a:pos x="2" y="455"/>
                </a:cxn>
                <a:cxn ang="0">
                  <a:pos x="13" y="483"/>
                </a:cxn>
                <a:cxn ang="0">
                  <a:pos x="37" y="514"/>
                </a:cxn>
                <a:cxn ang="0">
                  <a:pos x="69" y="538"/>
                </a:cxn>
                <a:cxn ang="0">
                  <a:pos x="156" y="577"/>
                </a:cxn>
                <a:cxn ang="0">
                  <a:pos x="264" y="604"/>
                </a:cxn>
                <a:cxn ang="0">
                  <a:pos x="406" y="632"/>
                </a:cxn>
                <a:cxn ang="0">
                  <a:pos x="524" y="648"/>
                </a:cxn>
                <a:cxn ang="0">
                  <a:pos x="625" y="659"/>
                </a:cxn>
                <a:cxn ang="0">
                  <a:pos x="718" y="664"/>
                </a:cxn>
                <a:cxn ang="0">
                  <a:pos x="1090" y="659"/>
                </a:cxn>
                <a:cxn ang="0">
                  <a:pos x="1192" y="648"/>
                </a:cxn>
                <a:cxn ang="0">
                  <a:pos x="1288" y="631"/>
                </a:cxn>
                <a:cxn ang="0">
                  <a:pos x="1383" y="609"/>
                </a:cxn>
                <a:cxn ang="0">
                  <a:pos x="1481" y="583"/>
                </a:cxn>
                <a:cxn ang="0">
                  <a:pos x="1584" y="542"/>
                </a:cxn>
                <a:cxn ang="0">
                  <a:pos x="1646" y="506"/>
                </a:cxn>
                <a:cxn ang="0">
                  <a:pos x="1691" y="472"/>
                </a:cxn>
                <a:cxn ang="0">
                  <a:pos x="1726" y="438"/>
                </a:cxn>
                <a:cxn ang="0">
                  <a:pos x="1759" y="388"/>
                </a:cxn>
                <a:cxn ang="0">
                  <a:pos x="1775" y="351"/>
                </a:cxn>
                <a:cxn ang="0">
                  <a:pos x="1786" y="319"/>
                </a:cxn>
                <a:cxn ang="0">
                  <a:pos x="1788" y="283"/>
                </a:cxn>
                <a:cxn ang="0">
                  <a:pos x="1785" y="236"/>
                </a:cxn>
                <a:cxn ang="0">
                  <a:pos x="1762" y="168"/>
                </a:cxn>
                <a:cxn ang="0">
                  <a:pos x="1739" y="132"/>
                </a:cxn>
                <a:cxn ang="0">
                  <a:pos x="1713" y="97"/>
                </a:cxn>
                <a:cxn ang="0">
                  <a:pos x="1678" y="66"/>
                </a:cxn>
                <a:cxn ang="0">
                  <a:pos x="1622" y="28"/>
                </a:cxn>
                <a:cxn ang="0">
                  <a:pos x="1558" y="6"/>
                </a:cxn>
              </a:cxnLst>
              <a:rect l="0" t="0" r="r" b="b"/>
              <a:pathLst>
                <a:path w="1790" h="665">
                  <a:moveTo>
                    <a:pt x="1592" y="23"/>
                  </a:moveTo>
                  <a:lnTo>
                    <a:pt x="1534" y="16"/>
                  </a:lnTo>
                  <a:lnTo>
                    <a:pt x="1511" y="12"/>
                  </a:lnTo>
                  <a:lnTo>
                    <a:pt x="1483" y="9"/>
                  </a:lnTo>
                  <a:lnTo>
                    <a:pt x="1448" y="2"/>
                  </a:lnTo>
                  <a:lnTo>
                    <a:pt x="1393" y="0"/>
                  </a:lnTo>
                  <a:lnTo>
                    <a:pt x="1351" y="2"/>
                  </a:lnTo>
                  <a:lnTo>
                    <a:pt x="1301" y="5"/>
                  </a:lnTo>
                  <a:lnTo>
                    <a:pt x="1267" y="9"/>
                  </a:lnTo>
                  <a:lnTo>
                    <a:pt x="1216" y="16"/>
                  </a:lnTo>
                  <a:lnTo>
                    <a:pt x="1161" y="25"/>
                  </a:lnTo>
                  <a:lnTo>
                    <a:pt x="1114" y="29"/>
                  </a:lnTo>
                  <a:lnTo>
                    <a:pt x="1067" y="34"/>
                  </a:lnTo>
                  <a:lnTo>
                    <a:pt x="1020" y="39"/>
                  </a:lnTo>
                  <a:lnTo>
                    <a:pt x="973" y="41"/>
                  </a:lnTo>
                  <a:lnTo>
                    <a:pt x="926" y="48"/>
                  </a:lnTo>
                  <a:lnTo>
                    <a:pt x="879" y="53"/>
                  </a:lnTo>
                  <a:lnTo>
                    <a:pt x="833" y="60"/>
                  </a:lnTo>
                  <a:lnTo>
                    <a:pt x="786" y="66"/>
                  </a:lnTo>
                  <a:lnTo>
                    <a:pt x="730" y="73"/>
                  </a:lnTo>
                  <a:lnTo>
                    <a:pt x="678" y="79"/>
                  </a:lnTo>
                  <a:lnTo>
                    <a:pt x="623" y="88"/>
                  </a:lnTo>
                  <a:lnTo>
                    <a:pt x="572" y="94"/>
                  </a:lnTo>
                  <a:lnTo>
                    <a:pt x="521" y="104"/>
                  </a:lnTo>
                  <a:lnTo>
                    <a:pt x="479" y="110"/>
                  </a:lnTo>
                  <a:lnTo>
                    <a:pt x="409" y="131"/>
                  </a:lnTo>
                  <a:lnTo>
                    <a:pt x="356" y="149"/>
                  </a:lnTo>
                  <a:lnTo>
                    <a:pt x="319" y="162"/>
                  </a:lnTo>
                  <a:lnTo>
                    <a:pt x="281" y="180"/>
                  </a:lnTo>
                  <a:lnTo>
                    <a:pt x="236" y="201"/>
                  </a:lnTo>
                  <a:lnTo>
                    <a:pt x="206" y="213"/>
                  </a:lnTo>
                  <a:lnTo>
                    <a:pt x="144" y="246"/>
                  </a:lnTo>
                  <a:lnTo>
                    <a:pt x="119" y="261"/>
                  </a:lnTo>
                  <a:lnTo>
                    <a:pt x="96" y="280"/>
                  </a:lnTo>
                  <a:lnTo>
                    <a:pt x="85" y="289"/>
                  </a:lnTo>
                  <a:lnTo>
                    <a:pt x="66" y="308"/>
                  </a:lnTo>
                  <a:lnTo>
                    <a:pt x="56" y="317"/>
                  </a:lnTo>
                  <a:lnTo>
                    <a:pt x="40" y="336"/>
                  </a:lnTo>
                  <a:lnTo>
                    <a:pt x="25" y="355"/>
                  </a:lnTo>
                  <a:lnTo>
                    <a:pt x="16" y="372"/>
                  </a:lnTo>
                  <a:lnTo>
                    <a:pt x="8" y="390"/>
                  </a:lnTo>
                  <a:lnTo>
                    <a:pt x="3" y="406"/>
                  </a:lnTo>
                  <a:lnTo>
                    <a:pt x="1" y="422"/>
                  </a:lnTo>
                  <a:lnTo>
                    <a:pt x="0" y="443"/>
                  </a:lnTo>
                  <a:lnTo>
                    <a:pt x="0" y="447"/>
                  </a:lnTo>
                  <a:lnTo>
                    <a:pt x="2" y="455"/>
                  </a:lnTo>
                  <a:lnTo>
                    <a:pt x="8" y="474"/>
                  </a:lnTo>
                  <a:lnTo>
                    <a:pt x="13" y="483"/>
                  </a:lnTo>
                  <a:lnTo>
                    <a:pt x="26" y="502"/>
                  </a:lnTo>
                  <a:lnTo>
                    <a:pt x="37" y="514"/>
                  </a:lnTo>
                  <a:lnTo>
                    <a:pt x="59" y="532"/>
                  </a:lnTo>
                  <a:lnTo>
                    <a:pt x="69" y="538"/>
                  </a:lnTo>
                  <a:lnTo>
                    <a:pt x="107" y="558"/>
                  </a:lnTo>
                  <a:lnTo>
                    <a:pt x="156" y="577"/>
                  </a:lnTo>
                  <a:lnTo>
                    <a:pt x="208" y="591"/>
                  </a:lnTo>
                  <a:lnTo>
                    <a:pt x="264" y="604"/>
                  </a:lnTo>
                  <a:lnTo>
                    <a:pt x="317" y="615"/>
                  </a:lnTo>
                  <a:lnTo>
                    <a:pt x="406" y="632"/>
                  </a:lnTo>
                  <a:lnTo>
                    <a:pt x="473" y="643"/>
                  </a:lnTo>
                  <a:lnTo>
                    <a:pt x="524" y="648"/>
                  </a:lnTo>
                  <a:lnTo>
                    <a:pt x="580" y="656"/>
                  </a:lnTo>
                  <a:lnTo>
                    <a:pt x="625" y="659"/>
                  </a:lnTo>
                  <a:lnTo>
                    <a:pt x="670" y="663"/>
                  </a:lnTo>
                  <a:lnTo>
                    <a:pt x="718" y="664"/>
                  </a:lnTo>
                  <a:lnTo>
                    <a:pt x="1038" y="664"/>
                  </a:lnTo>
                  <a:lnTo>
                    <a:pt x="1090" y="659"/>
                  </a:lnTo>
                  <a:lnTo>
                    <a:pt x="1142" y="652"/>
                  </a:lnTo>
                  <a:lnTo>
                    <a:pt x="1192" y="648"/>
                  </a:lnTo>
                  <a:lnTo>
                    <a:pt x="1241" y="642"/>
                  </a:lnTo>
                  <a:lnTo>
                    <a:pt x="1288" y="631"/>
                  </a:lnTo>
                  <a:lnTo>
                    <a:pt x="1336" y="620"/>
                  </a:lnTo>
                  <a:lnTo>
                    <a:pt x="1383" y="609"/>
                  </a:lnTo>
                  <a:lnTo>
                    <a:pt x="1429" y="598"/>
                  </a:lnTo>
                  <a:lnTo>
                    <a:pt x="1481" y="583"/>
                  </a:lnTo>
                  <a:lnTo>
                    <a:pt x="1528" y="564"/>
                  </a:lnTo>
                  <a:lnTo>
                    <a:pt x="1584" y="542"/>
                  </a:lnTo>
                  <a:lnTo>
                    <a:pt x="1621" y="522"/>
                  </a:lnTo>
                  <a:lnTo>
                    <a:pt x="1646" y="506"/>
                  </a:lnTo>
                  <a:lnTo>
                    <a:pt x="1669" y="489"/>
                  </a:lnTo>
                  <a:lnTo>
                    <a:pt x="1691" y="472"/>
                  </a:lnTo>
                  <a:lnTo>
                    <a:pt x="1709" y="456"/>
                  </a:lnTo>
                  <a:lnTo>
                    <a:pt x="1726" y="438"/>
                  </a:lnTo>
                  <a:lnTo>
                    <a:pt x="1750" y="403"/>
                  </a:lnTo>
                  <a:lnTo>
                    <a:pt x="1759" y="388"/>
                  </a:lnTo>
                  <a:lnTo>
                    <a:pt x="1767" y="373"/>
                  </a:lnTo>
                  <a:lnTo>
                    <a:pt x="1775" y="351"/>
                  </a:lnTo>
                  <a:lnTo>
                    <a:pt x="1782" y="336"/>
                  </a:lnTo>
                  <a:lnTo>
                    <a:pt x="1786" y="319"/>
                  </a:lnTo>
                  <a:lnTo>
                    <a:pt x="1788" y="301"/>
                  </a:lnTo>
                  <a:lnTo>
                    <a:pt x="1788" y="283"/>
                  </a:lnTo>
                  <a:lnTo>
                    <a:pt x="1789" y="255"/>
                  </a:lnTo>
                  <a:lnTo>
                    <a:pt x="1785" y="236"/>
                  </a:lnTo>
                  <a:lnTo>
                    <a:pt x="1780" y="217"/>
                  </a:lnTo>
                  <a:lnTo>
                    <a:pt x="1762" y="168"/>
                  </a:lnTo>
                  <a:lnTo>
                    <a:pt x="1752" y="149"/>
                  </a:lnTo>
                  <a:lnTo>
                    <a:pt x="1739" y="132"/>
                  </a:lnTo>
                  <a:lnTo>
                    <a:pt x="1727" y="114"/>
                  </a:lnTo>
                  <a:lnTo>
                    <a:pt x="1713" y="97"/>
                  </a:lnTo>
                  <a:lnTo>
                    <a:pt x="1696" y="81"/>
                  </a:lnTo>
                  <a:lnTo>
                    <a:pt x="1678" y="66"/>
                  </a:lnTo>
                  <a:lnTo>
                    <a:pt x="1650" y="46"/>
                  </a:lnTo>
                  <a:lnTo>
                    <a:pt x="1622" y="28"/>
                  </a:lnTo>
                  <a:lnTo>
                    <a:pt x="1578" y="12"/>
                  </a:lnTo>
                  <a:lnTo>
                    <a:pt x="1558" y="6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The Quiet Guys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Piano=soft</a:t>
            </a:r>
          </a:p>
          <a:p>
            <a:pPr eaLnBrk="1" fontAlgn="auto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Mezzo Piano=medium soft</a:t>
            </a:r>
          </a:p>
          <a:p>
            <a:pPr eaLnBrk="1" fontAlgn="auto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Diminuendo=gradually softer</a:t>
            </a:r>
          </a:p>
          <a:p>
            <a:pPr eaLnBrk="1" fontAlgn="auto" hangingPunct="1"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18435" name="Picture 3" descr="pia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2938" y="3011488"/>
            <a:ext cx="110172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mezzo pian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191000"/>
            <a:ext cx="1789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diminuend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5463" y="5146675"/>
            <a:ext cx="2824162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982663" y="2714625"/>
            <a:ext cx="7246937" cy="3805238"/>
            <a:chOff x="619" y="1710"/>
            <a:chExt cx="4565" cy="2397"/>
          </a:xfrm>
        </p:grpSpPr>
        <p:sp>
          <p:nvSpPr>
            <p:cNvPr id="18439" name="SMARTInkAnnotation16"/>
            <p:cNvSpPr>
              <a:spLocks/>
            </p:cNvSpPr>
            <p:nvPr/>
          </p:nvSpPr>
          <p:spPr bwMode="auto">
            <a:xfrm>
              <a:off x="624" y="2171"/>
              <a:ext cx="558" cy="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8" y="12"/>
                </a:cxn>
                <a:cxn ang="0">
                  <a:pos x="31" y="11"/>
                </a:cxn>
                <a:cxn ang="0">
                  <a:pos x="33" y="10"/>
                </a:cxn>
                <a:cxn ang="0">
                  <a:pos x="35" y="9"/>
                </a:cxn>
                <a:cxn ang="0">
                  <a:pos x="37" y="8"/>
                </a:cxn>
                <a:cxn ang="0">
                  <a:pos x="39" y="7"/>
                </a:cxn>
                <a:cxn ang="0">
                  <a:pos x="41" y="7"/>
                </a:cxn>
                <a:cxn ang="0">
                  <a:pos x="44" y="6"/>
                </a:cxn>
                <a:cxn ang="0">
                  <a:pos x="50" y="6"/>
                </a:cxn>
                <a:cxn ang="0">
                  <a:pos x="65" y="6"/>
                </a:cxn>
                <a:cxn ang="0">
                  <a:pos x="206" y="6"/>
                </a:cxn>
                <a:cxn ang="0">
                  <a:pos x="210" y="5"/>
                </a:cxn>
                <a:cxn ang="0">
                  <a:pos x="214" y="4"/>
                </a:cxn>
                <a:cxn ang="0">
                  <a:pos x="218" y="3"/>
                </a:cxn>
                <a:cxn ang="0">
                  <a:pos x="221" y="2"/>
                </a:cxn>
                <a:cxn ang="0">
                  <a:pos x="224" y="1"/>
                </a:cxn>
                <a:cxn ang="0">
                  <a:pos x="226" y="1"/>
                </a:cxn>
                <a:cxn ang="0">
                  <a:pos x="229" y="1"/>
                </a:cxn>
                <a:cxn ang="0">
                  <a:pos x="236" y="0"/>
                </a:cxn>
                <a:cxn ang="0">
                  <a:pos x="239" y="1"/>
                </a:cxn>
                <a:cxn ang="0">
                  <a:pos x="243" y="2"/>
                </a:cxn>
                <a:cxn ang="0">
                  <a:pos x="246" y="3"/>
                </a:cxn>
                <a:cxn ang="0">
                  <a:pos x="250" y="4"/>
                </a:cxn>
                <a:cxn ang="0">
                  <a:pos x="254" y="5"/>
                </a:cxn>
                <a:cxn ang="0">
                  <a:pos x="257" y="5"/>
                </a:cxn>
                <a:cxn ang="0">
                  <a:pos x="262" y="5"/>
                </a:cxn>
                <a:cxn ang="0">
                  <a:pos x="272" y="6"/>
                </a:cxn>
                <a:cxn ang="0">
                  <a:pos x="296" y="6"/>
                </a:cxn>
                <a:cxn ang="0">
                  <a:pos x="449" y="6"/>
                </a:cxn>
                <a:cxn ang="0">
                  <a:pos x="452" y="5"/>
                </a:cxn>
                <a:cxn ang="0">
                  <a:pos x="456" y="4"/>
                </a:cxn>
                <a:cxn ang="0">
                  <a:pos x="460" y="3"/>
                </a:cxn>
                <a:cxn ang="0">
                  <a:pos x="463" y="2"/>
                </a:cxn>
                <a:cxn ang="0">
                  <a:pos x="467" y="1"/>
                </a:cxn>
                <a:cxn ang="0">
                  <a:pos x="471" y="1"/>
                </a:cxn>
                <a:cxn ang="0">
                  <a:pos x="474" y="1"/>
                </a:cxn>
                <a:cxn ang="0">
                  <a:pos x="479" y="0"/>
                </a:cxn>
                <a:cxn ang="0">
                  <a:pos x="496" y="0"/>
                </a:cxn>
                <a:cxn ang="0">
                  <a:pos x="557" y="0"/>
                </a:cxn>
              </a:cxnLst>
              <a:rect l="0" t="0" r="r" b="b"/>
              <a:pathLst>
                <a:path w="558" h="13">
                  <a:moveTo>
                    <a:pt x="0" y="12"/>
                  </a:moveTo>
                  <a:lnTo>
                    <a:pt x="28" y="12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4" y="6"/>
                  </a:lnTo>
                  <a:lnTo>
                    <a:pt x="50" y="6"/>
                  </a:lnTo>
                  <a:lnTo>
                    <a:pt x="65" y="6"/>
                  </a:lnTo>
                  <a:lnTo>
                    <a:pt x="206" y="6"/>
                  </a:lnTo>
                  <a:lnTo>
                    <a:pt x="210" y="5"/>
                  </a:lnTo>
                  <a:lnTo>
                    <a:pt x="214" y="4"/>
                  </a:lnTo>
                  <a:lnTo>
                    <a:pt x="218" y="3"/>
                  </a:lnTo>
                  <a:lnTo>
                    <a:pt x="221" y="2"/>
                  </a:lnTo>
                  <a:lnTo>
                    <a:pt x="224" y="1"/>
                  </a:lnTo>
                  <a:lnTo>
                    <a:pt x="226" y="1"/>
                  </a:lnTo>
                  <a:lnTo>
                    <a:pt x="229" y="1"/>
                  </a:lnTo>
                  <a:lnTo>
                    <a:pt x="236" y="0"/>
                  </a:lnTo>
                  <a:lnTo>
                    <a:pt x="239" y="1"/>
                  </a:lnTo>
                  <a:lnTo>
                    <a:pt x="243" y="2"/>
                  </a:lnTo>
                  <a:lnTo>
                    <a:pt x="246" y="3"/>
                  </a:lnTo>
                  <a:lnTo>
                    <a:pt x="250" y="4"/>
                  </a:lnTo>
                  <a:lnTo>
                    <a:pt x="254" y="5"/>
                  </a:lnTo>
                  <a:lnTo>
                    <a:pt x="257" y="5"/>
                  </a:lnTo>
                  <a:lnTo>
                    <a:pt x="262" y="5"/>
                  </a:lnTo>
                  <a:lnTo>
                    <a:pt x="272" y="6"/>
                  </a:lnTo>
                  <a:lnTo>
                    <a:pt x="296" y="6"/>
                  </a:lnTo>
                  <a:lnTo>
                    <a:pt x="449" y="6"/>
                  </a:lnTo>
                  <a:lnTo>
                    <a:pt x="452" y="5"/>
                  </a:lnTo>
                  <a:lnTo>
                    <a:pt x="456" y="4"/>
                  </a:lnTo>
                  <a:lnTo>
                    <a:pt x="460" y="3"/>
                  </a:lnTo>
                  <a:lnTo>
                    <a:pt x="463" y="2"/>
                  </a:lnTo>
                  <a:lnTo>
                    <a:pt x="467" y="1"/>
                  </a:lnTo>
                  <a:lnTo>
                    <a:pt x="471" y="1"/>
                  </a:lnTo>
                  <a:lnTo>
                    <a:pt x="474" y="1"/>
                  </a:lnTo>
                  <a:lnTo>
                    <a:pt x="479" y="0"/>
                  </a:lnTo>
                  <a:lnTo>
                    <a:pt x="496" y="0"/>
                  </a:lnTo>
                  <a:lnTo>
                    <a:pt x="557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SMARTInkAnnotation17"/>
            <p:cNvSpPr>
              <a:spLocks/>
            </p:cNvSpPr>
            <p:nvPr/>
          </p:nvSpPr>
          <p:spPr bwMode="auto">
            <a:xfrm>
              <a:off x="1300" y="2160"/>
              <a:ext cx="355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10" y="5"/>
                </a:cxn>
                <a:cxn ang="0">
                  <a:pos x="20" y="6"/>
                </a:cxn>
                <a:cxn ang="0">
                  <a:pos x="29" y="6"/>
                </a:cxn>
                <a:cxn ang="0">
                  <a:pos x="31" y="6"/>
                </a:cxn>
                <a:cxn ang="0">
                  <a:pos x="33" y="7"/>
                </a:cxn>
                <a:cxn ang="0">
                  <a:pos x="35" y="9"/>
                </a:cxn>
                <a:cxn ang="0">
                  <a:pos x="37" y="9"/>
                </a:cxn>
                <a:cxn ang="0">
                  <a:pos x="39" y="10"/>
                </a:cxn>
                <a:cxn ang="0">
                  <a:pos x="41" y="10"/>
                </a:cxn>
                <a:cxn ang="0">
                  <a:pos x="44" y="11"/>
                </a:cxn>
                <a:cxn ang="0">
                  <a:pos x="54" y="11"/>
                </a:cxn>
                <a:cxn ang="0">
                  <a:pos x="279" y="11"/>
                </a:cxn>
                <a:cxn ang="0">
                  <a:pos x="282" y="12"/>
                </a:cxn>
                <a:cxn ang="0">
                  <a:pos x="285" y="13"/>
                </a:cxn>
                <a:cxn ang="0">
                  <a:pos x="287" y="14"/>
                </a:cxn>
                <a:cxn ang="0">
                  <a:pos x="290" y="15"/>
                </a:cxn>
                <a:cxn ang="0">
                  <a:pos x="293" y="16"/>
                </a:cxn>
                <a:cxn ang="0">
                  <a:pos x="296" y="16"/>
                </a:cxn>
                <a:cxn ang="0">
                  <a:pos x="302" y="17"/>
                </a:cxn>
                <a:cxn ang="0">
                  <a:pos x="310" y="17"/>
                </a:cxn>
                <a:cxn ang="0">
                  <a:pos x="313" y="17"/>
                </a:cxn>
                <a:cxn ang="0">
                  <a:pos x="316" y="16"/>
                </a:cxn>
                <a:cxn ang="0">
                  <a:pos x="319" y="15"/>
                </a:cxn>
                <a:cxn ang="0">
                  <a:pos x="321" y="14"/>
                </a:cxn>
                <a:cxn ang="0">
                  <a:pos x="324" y="13"/>
                </a:cxn>
                <a:cxn ang="0">
                  <a:pos x="327" y="12"/>
                </a:cxn>
                <a:cxn ang="0">
                  <a:pos x="330" y="12"/>
                </a:cxn>
                <a:cxn ang="0">
                  <a:pos x="336" y="12"/>
                </a:cxn>
                <a:cxn ang="0">
                  <a:pos x="346" y="11"/>
                </a:cxn>
                <a:cxn ang="0">
                  <a:pos x="354" y="11"/>
                </a:cxn>
                <a:cxn ang="0">
                  <a:pos x="348" y="11"/>
                </a:cxn>
              </a:cxnLst>
              <a:rect l="0" t="0" r="r" b="b"/>
              <a:pathLst>
                <a:path w="355" h="18">
                  <a:moveTo>
                    <a:pt x="5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10" y="5"/>
                  </a:lnTo>
                  <a:lnTo>
                    <a:pt x="20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4" y="11"/>
                  </a:lnTo>
                  <a:lnTo>
                    <a:pt x="54" y="11"/>
                  </a:lnTo>
                  <a:lnTo>
                    <a:pt x="279" y="11"/>
                  </a:lnTo>
                  <a:lnTo>
                    <a:pt x="282" y="12"/>
                  </a:lnTo>
                  <a:lnTo>
                    <a:pt x="285" y="13"/>
                  </a:lnTo>
                  <a:lnTo>
                    <a:pt x="287" y="14"/>
                  </a:lnTo>
                  <a:lnTo>
                    <a:pt x="290" y="15"/>
                  </a:lnTo>
                  <a:lnTo>
                    <a:pt x="293" y="16"/>
                  </a:lnTo>
                  <a:lnTo>
                    <a:pt x="296" y="16"/>
                  </a:lnTo>
                  <a:lnTo>
                    <a:pt x="302" y="17"/>
                  </a:lnTo>
                  <a:lnTo>
                    <a:pt x="310" y="17"/>
                  </a:lnTo>
                  <a:lnTo>
                    <a:pt x="313" y="17"/>
                  </a:lnTo>
                  <a:lnTo>
                    <a:pt x="316" y="16"/>
                  </a:lnTo>
                  <a:lnTo>
                    <a:pt x="319" y="15"/>
                  </a:lnTo>
                  <a:lnTo>
                    <a:pt x="321" y="14"/>
                  </a:lnTo>
                  <a:lnTo>
                    <a:pt x="324" y="13"/>
                  </a:lnTo>
                  <a:lnTo>
                    <a:pt x="327" y="12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6" y="11"/>
                  </a:lnTo>
                  <a:lnTo>
                    <a:pt x="354" y="11"/>
                  </a:lnTo>
                  <a:lnTo>
                    <a:pt x="348" y="11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SMARTInkAnnotation18"/>
            <p:cNvSpPr>
              <a:spLocks/>
            </p:cNvSpPr>
            <p:nvPr/>
          </p:nvSpPr>
          <p:spPr bwMode="auto">
            <a:xfrm>
              <a:off x="1828" y="1817"/>
              <a:ext cx="963" cy="800"/>
            </a:xfrm>
            <a:custGeom>
              <a:avLst/>
              <a:gdLst/>
              <a:ahLst/>
              <a:cxnLst>
                <a:cxn ang="0">
                  <a:pos x="961" y="192"/>
                </a:cxn>
                <a:cxn ang="0">
                  <a:pos x="946" y="153"/>
                </a:cxn>
                <a:cxn ang="0">
                  <a:pos x="933" y="136"/>
                </a:cxn>
                <a:cxn ang="0">
                  <a:pos x="918" y="122"/>
                </a:cxn>
                <a:cxn ang="0">
                  <a:pos x="881" y="92"/>
                </a:cxn>
                <a:cxn ang="0">
                  <a:pos x="835" y="61"/>
                </a:cxn>
                <a:cxn ang="0">
                  <a:pos x="741" y="25"/>
                </a:cxn>
                <a:cxn ang="0">
                  <a:pos x="689" y="9"/>
                </a:cxn>
                <a:cxn ang="0">
                  <a:pos x="624" y="1"/>
                </a:cxn>
                <a:cxn ang="0">
                  <a:pos x="513" y="2"/>
                </a:cxn>
                <a:cxn ang="0">
                  <a:pos x="473" y="12"/>
                </a:cxn>
                <a:cxn ang="0">
                  <a:pos x="450" y="17"/>
                </a:cxn>
                <a:cxn ang="0">
                  <a:pos x="365" y="42"/>
                </a:cxn>
                <a:cxn ang="0">
                  <a:pos x="304" y="72"/>
                </a:cxn>
                <a:cxn ang="0">
                  <a:pos x="233" y="122"/>
                </a:cxn>
                <a:cxn ang="0">
                  <a:pos x="189" y="164"/>
                </a:cxn>
                <a:cxn ang="0">
                  <a:pos x="139" y="216"/>
                </a:cxn>
                <a:cxn ang="0">
                  <a:pos x="100" y="284"/>
                </a:cxn>
                <a:cxn ang="0">
                  <a:pos x="66" y="341"/>
                </a:cxn>
                <a:cxn ang="0">
                  <a:pos x="52" y="379"/>
                </a:cxn>
                <a:cxn ang="0">
                  <a:pos x="36" y="429"/>
                </a:cxn>
                <a:cxn ang="0">
                  <a:pos x="21" y="478"/>
                </a:cxn>
                <a:cxn ang="0">
                  <a:pos x="13" y="523"/>
                </a:cxn>
                <a:cxn ang="0">
                  <a:pos x="6" y="565"/>
                </a:cxn>
                <a:cxn ang="0">
                  <a:pos x="2" y="587"/>
                </a:cxn>
                <a:cxn ang="0">
                  <a:pos x="2" y="665"/>
                </a:cxn>
                <a:cxn ang="0">
                  <a:pos x="12" y="694"/>
                </a:cxn>
                <a:cxn ang="0">
                  <a:pos x="41" y="732"/>
                </a:cxn>
                <a:cxn ang="0">
                  <a:pos x="108" y="772"/>
                </a:cxn>
                <a:cxn ang="0">
                  <a:pos x="185" y="794"/>
                </a:cxn>
                <a:cxn ang="0">
                  <a:pos x="329" y="799"/>
                </a:cxn>
                <a:cxn ang="0">
                  <a:pos x="413" y="785"/>
                </a:cxn>
                <a:cxn ang="0">
                  <a:pos x="489" y="763"/>
                </a:cxn>
                <a:cxn ang="0">
                  <a:pos x="558" y="738"/>
                </a:cxn>
                <a:cxn ang="0">
                  <a:pos x="618" y="713"/>
                </a:cxn>
                <a:cxn ang="0">
                  <a:pos x="703" y="671"/>
                </a:cxn>
                <a:cxn ang="0">
                  <a:pos x="782" y="610"/>
                </a:cxn>
                <a:cxn ang="0">
                  <a:pos x="844" y="544"/>
                </a:cxn>
                <a:cxn ang="0">
                  <a:pos x="881" y="479"/>
                </a:cxn>
                <a:cxn ang="0">
                  <a:pos x="913" y="427"/>
                </a:cxn>
                <a:cxn ang="0">
                  <a:pos x="939" y="364"/>
                </a:cxn>
                <a:cxn ang="0">
                  <a:pos x="949" y="324"/>
                </a:cxn>
                <a:cxn ang="0">
                  <a:pos x="951" y="274"/>
                </a:cxn>
                <a:cxn ang="0">
                  <a:pos x="945" y="248"/>
                </a:cxn>
                <a:cxn ang="0">
                  <a:pos x="911" y="208"/>
                </a:cxn>
              </a:cxnLst>
              <a:rect l="0" t="0" r="r" b="b"/>
              <a:pathLst>
                <a:path w="963" h="800">
                  <a:moveTo>
                    <a:pt x="962" y="208"/>
                  </a:moveTo>
                  <a:lnTo>
                    <a:pt x="962" y="196"/>
                  </a:lnTo>
                  <a:lnTo>
                    <a:pt x="961" y="192"/>
                  </a:lnTo>
                  <a:lnTo>
                    <a:pt x="954" y="170"/>
                  </a:lnTo>
                  <a:lnTo>
                    <a:pt x="947" y="159"/>
                  </a:lnTo>
                  <a:lnTo>
                    <a:pt x="946" y="153"/>
                  </a:lnTo>
                  <a:lnTo>
                    <a:pt x="945" y="150"/>
                  </a:lnTo>
                  <a:lnTo>
                    <a:pt x="935" y="139"/>
                  </a:lnTo>
                  <a:lnTo>
                    <a:pt x="933" y="136"/>
                  </a:lnTo>
                  <a:lnTo>
                    <a:pt x="927" y="131"/>
                  </a:lnTo>
                  <a:lnTo>
                    <a:pt x="924" y="128"/>
                  </a:lnTo>
                  <a:lnTo>
                    <a:pt x="918" y="122"/>
                  </a:lnTo>
                  <a:lnTo>
                    <a:pt x="916" y="119"/>
                  </a:lnTo>
                  <a:lnTo>
                    <a:pt x="910" y="114"/>
                  </a:lnTo>
                  <a:lnTo>
                    <a:pt x="881" y="92"/>
                  </a:lnTo>
                  <a:lnTo>
                    <a:pt x="869" y="82"/>
                  </a:lnTo>
                  <a:lnTo>
                    <a:pt x="851" y="72"/>
                  </a:lnTo>
                  <a:lnTo>
                    <a:pt x="835" y="61"/>
                  </a:lnTo>
                  <a:lnTo>
                    <a:pt x="810" y="51"/>
                  </a:lnTo>
                  <a:lnTo>
                    <a:pt x="759" y="32"/>
                  </a:lnTo>
                  <a:lnTo>
                    <a:pt x="741" y="25"/>
                  </a:lnTo>
                  <a:lnTo>
                    <a:pt x="721" y="21"/>
                  </a:lnTo>
                  <a:lnTo>
                    <a:pt x="693" y="11"/>
                  </a:lnTo>
                  <a:lnTo>
                    <a:pt x="689" y="9"/>
                  </a:lnTo>
                  <a:lnTo>
                    <a:pt x="679" y="7"/>
                  </a:lnTo>
                  <a:lnTo>
                    <a:pt x="652" y="5"/>
                  </a:lnTo>
                  <a:lnTo>
                    <a:pt x="624" y="1"/>
                  </a:lnTo>
                  <a:lnTo>
                    <a:pt x="596" y="0"/>
                  </a:lnTo>
                  <a:lnTo>
                    <a:pt x="522" y="0"/>
                  </a:lnTo>
                  <a:lnTo>
                    <a:pt x="513" y="2"/>
                  </a:lnTo>
                  <a:lnTo>
                    <a:pt x="504" y="4"/>
                  </a:lnTo>
                  <a:lnTo>
                    <a:pt x="490" y="6"/>
                  </a:lnTo>
                  <a:lnTo>
                    <a:pt x="473" y="12"/>
                  </a:lnTo>
                  <a:lnTo>
                    <a:pt x="469" y="13"/>
                  </a:lnTo>
                  <a:lnTo>
                    <a:pt x="460" y="15"/>
                  </a:lnTo>
                  <a:lnTo>
                    <a:pt x="450" y="17"/>
                  </a:lnTo>
                  <a:lnTo>
                    <a:pt x="421" y="26"/>
                  </a:lnTo>
                  <a:lnTo>
                    <a:pt x="394" y="36"/>
                  </a:lnTo>
                  <a:lnTo>
                    <a:pt x="365" y="42"/>
                  </a:lnTo>
                  <a:lnTo>
                    <a:pt x="352" y="47"/>
                  </a:lnTo>
                  <a:lnTo>
                    <a:pt x="323" y="63"/>
                  </a:lnTo>
                  <a:lnTo>
                    <a:pt x="304" y="72"/>
                  </a:lnTo>
                  <a:lnTo>
                    <a:pt x="276" y="90"/>
                  </a:lnTo>
                  <a:lnTo>
                    <a:pt x="258" y="100"/>
                  </a:lnTo>
                  <a:lnTo>
                    <a:pt x="233" y="122"/>
                  </a:lnTo>
                  <a:lnTo>
                    <a:pt x="222" y="136"/>
                  </a:lnTo>
                  <a:lnTo>
                    <a:pt x="197" y="158"/>
                  </a:lnTo>
                  <a:lnTo>
                    <a:pt x="189" y="164"/>
                  </a:lnTo>
                  <a:lnTo>
                    <a:pt x="179" y="172"/>
                  </a:lnTo>
                  <a:lnTo>
                    <a:pt x="157" y="197"/>
                  </a:lnTo>
                  <a:lnTo>
                    <a:pt x="139" y="216"/>
                  </a:lnTo>
                  <a:lnTo>
                    <a:pt x="122" y="239"/>
                  </a:lnTo>
                  <a:lnTo>
                    <a:pt x="109" y="262"/>
                  </a:lnTo>
                  <a:lnTo>
                    <a:pt x="100" y="284"/>
                  </a:lnTo>
                  <a:lnTo>
                    <a:pt x="91" y="300"/>
                  </a:lnTo>
                  <a:lnTo>
                    <a:pt x="76" y="322"/>
                  </a:lnTo>
                  <a:lnTo>
                    <a:pt x="66" y="341"/>
                  </a:lnTo>
                  <a:lnTo>
                    <a:pt x="64" y="349"/>
                  </a:lnTo>
                  <a:lnTo>
                    <a:pt x="62" y="356"/>
                  </a:lnTo>
                  <a:lnTo>
                    <a:pt x="52" y="379"/>
                  </a:lnTo>
                  <a:lnTo>
                    <a:pt x="48" y="394"/>
                  </a:lnTo>
                  <a:lnTo>
                    <a:pt x="44" y="410"/>
                  </a:lnTo>
                  <a:lnTo>
                    <a:pt x="36" y="429"/>
                  </a:lnTo>
                  <a:lnTo>
                    <a:pt x="33" y="444"/>
                  </a:lnTo>
                  <a:lnTo>
                    <a:pt x="25" y="463"/>
                  </a:lnTo>
                  <a:lnTo>
                    <a:pt x="21" y="478"/>
                  </a:lnTo>
                  <a:lnTo>
                    <a:pt x="19" y="486"/>
                  </a:lnTo>
                  <a:lnTo>
                    <a:pt x="17" y="508"/>
                  </a:lnTo>
                  <a:lnTo>
                    <a:pt x="13" y="523"/>
                  </a:lnTo>
                  <a:lnTo>
                    <a:pt x="11" y="531"/>
                  </a:lnTo>
                  <a:lnTo>
                    <a:pt x="8" y="542"/>
                  </a:lnTo>
                  <a:lnTo>
                    <a:pt x="6" y="565"/>
                  </a:lnTo>
                  <a:lnTo>
                    <a:pt x="6" y="572"/>
                  </a:lnTo>
                  <a:lnTo>
                    <a:pt x="4" y="579"/>
                  </a:lnTo>
                  <a:lnTo>
                    <a:pt x="2" y="587"/>
                  </a:lnTo>
                  <a:lnTo>
                    <a:pt x="0" y="609"/>
                  </a:lnTo>
                  <a:lnTo>
                    <a:pt x="0" y="659"/>
                  </a:lnTo>
                  <a:lnTo>
                    <a:pt x="2" y="665"/>
                  </a:lnTo>
                  <a:lnTo>
                    <a:pt x="9" y="683"/>
                  </a:lnTo>
                  <a:lnTo>
                    <a:pt x="10" y="690"/>
                  </a:lnTo>
                  <a:lnTo>
                    <a:pt x="12" y="694"/>
                  </a:lnTo>
                  <a:lnTo>
                    <a:pt x="22" y="707"/>
                  </a:lnTo>
                  <a:lnTo>
                    <a:pt x="32" y="718"/>
                  </a:lnTo>
                  <a:lnTo>
                    <a:pt x="41" y="732"/>
                  </a:lnTo>
                  <a:lnTo>
                    <a:pt x="53" y="744"/>
                  </a:lnTo>
                  <a:lnTo>
                    <a:pt x="79" y="759"/>
                  </a:lnTo>
                  <a:lnTo>
                    <a:pt x="108" y="772"/>
                  </a:lnTo>
                  <a:lnTo>
                    <a:pt x="136" y="784"/>
                  </a:lnTo>
                  <a:lnTo>
                    <a:pt x="158" y="791"/>
                  </a:lnTo>
                  <a:lnTo>
                    <a:pt x="185" y="794"/>
                  </a:lnTo>
                  <a:lnTo>
                    <a:pt x="202" y="797"/>
                  </a:lnTo>
                  <a:lnTo>
                    <a:pt x="228" y="798"/>
                  </a:lnTo>
                  <a:lnTo>
                    <a:pt x="329" y="799"/>
                  </a:lnTo>
                  <a:lnTo>
                    <a:pt x="358" y="794"/>
                  </a:lnTo>
                  <a:lnTo>
                    <a:pt x="384" y="789"/>
                  </a:lnTo>
                  <a:lnTo>
                    <a:pt x="413" y="785"/>
                  </a:lnTo>
                  <a:lnTo>
                    <a:pt x="438" y="778"/>
                  </a:lnTo>
                  <a:lnTo>
                    <a:pt x="463" y="770"/>
                  </a:lnTo>
                  <a:lnTo>
                    <a:pt x="489" y="763"/>
                  </a:lnTo>
                  <a:lnTo>
                    <a:pt x="512" y="752"/>
                  </a:lnTo>
                  <a:lnTo>
                    <a:pt x="533" y="748"/>
                  </a:lnTo>
                  <a:lnTo>
                    <a:pt x="558" y="738"/>
                  </a:lnTo>
                  <a:lnTo>
                    <a:pt x="572" y="733"/>
                  </a:lnTo>
                  <a:lnTo>
                    <a:pt x="598" y="721"/>
                  </a:lnTo>
                  <a:lnTo>
                    <a:pt x="618" y="713"/>
                  </a:lnTo>
                  <a:lnTo>
                    <a:pt x="647" y="699"/>
                  </a:lnTo>
                  <a:lnTo>
                    <a:pt x="674" y="686"/>
                  </a:lnTo>
                  <a:lnTo>
                    <a:pt x="703" y="671"/>
                  </a:lnTo>
                  <a:lnTo>
                    <a:pt x="720" y="661"/>
                  </a:lnTo>
                  <a:lnTo>
                    <a:pt x="754" y="633"/>
                  </a:lnTo>
                  <a:lnTo>
                    <a:pt x="782" y="610"/>
                  </a:lnTo>
                  <a:lnTo>
                    <a:pt x="806" y="589"/>
                  </a:lnTo>
                  <a:lnTo>
                    <a:pt x="824" y="568"/>
                  </a:lnTo>
                  <a:lnTo>
                    <a:pt x="844" y="544"/>
                  </a:lnTo>
                  <a:lnTo>
                    <a:pt x="859" y="523"/>
                  </a:lnTo>
                  <a:lnTo>
                    <a:pt x="870" y="503"/>
                  </a:lnTo>
                  <a:lnTo>
                    <a:pt x="881" y="479"/>
                  </a:lnTo>
                  <a:lnTo>
                    <a:pt x="891" y="462"/>
                  </a:lnTo>
                  <a:lnTo>
                    <a:pt x="902" y="448"/>
                  </a:lnTo>
                  <a:lnTo>
                    <a:pt x="913" y="427"/>
                  </a:lnTo>
                  <a:lnTo>
                    <a:pt x="921" y="410"/>
                  </a:lnTo>
                  <a:lnTo>
                    <a:pt x="930" y="388"/>
                  </a:lnTo>
                  <a:lnTo>
                    <a:pt x="939" y="364"/>
                  </a:lnTo>
                  <a:lnTo>
                    <a:pt x="943" y="354"/>
                  </a:lnTo>
                  <a:lnTo>
                    <a:pt x="946" y="333"/>
                  </a:lnTo>
                  <a:lnTo>
                    <a:pt x="949" y="324"/>
                  </a:lnTo>
                  <a:lnTo>
                    <a:pt x="950" y="301"/>
                  </a:lnTo>
                  <a:lnTo>
                    <a:pt x="951" y="280"/>
                  </a:lnTo>
                  <a:lnTo>
                    <a:pt x="951" y="274"/>
                  </a:lnTo>
                  <a:lnTo>
                    <a:pt x="950" y="270"/>
                  </a:lnTo>
                  <a:lnTo>
                    <a:pt x="947" y="261"/>
                  </a:lnTo>
                  <a:lnTo>
                    <a:pt x="945" y="248"/>
                  </a:lnTo>
                  <a:lnTo>
                    <a:pt x="937" y="232"/>
                  </a:lnTo>
                  <a:lnTo>
                    <a:pt x="935" y="229"/>
                  </a:lnTo>
                  <a:lnTo>
                    <a:pt x="911" y="208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SMARTInkAnnotation19"/>
            <p:cNvSpPr>
              <a:spLocks/>
            </p:cNvSpPr>
            <p:nvPr/>
          </p:nvSpPr>
          <p:spPr bwMode="auto">
            <a:xfrm>
              <a:off x="619" y="2970"/>
              <a:ext cx="1182" cy="40"/>
            </a:xfrm>
            <a:custGeom>
              <a:avLst/>
              <a:gdLst/>
              <a:ahLst/>
              <a:cxnLst>
                <a:cxn ang="0">
                  <a:pos x="3" y="39"/>
                </a:cxn>
                <a:cxn ang="0">
                  <a:pos x="6" y="38"/>
                </a:cxn>
                <a:cxn ang="0">
                  <a:pos x="9" y="36"/>
                </a:cxn>
                <a:cxn ang="0">
                  <a:pos x="16" y="34"/>
                </a:cxn>
                <a:cxn ang="0">
                  <a:pos x="45" y="32"/>
                </a:cxn>
                <a:cxn ang="0">
                  <a:pos x="52" y="30"/>
                </a:cxn>
                <a:cxn ang="0">
                  <a:pos x="71" y="28"/>
                </a:cxn>
                <a:cxn ang="0">
                  <a:pos x="79" y="27"/>
                </a:cxn>
                <a:cxn ang="0">
                  <a:pos x="86" y="24"/>
                </a:cxn>
                <a:cxn ang="0">
                  <a:pos x="116" y="23"/>
                </a:cxn>
                <a:cxn ang="0">
                  <a:pos x="124" y="21"/>
                </a:cxn>
                <a:cxn ang="0">
                  <a:pos x="132" y="19"/>
                </a:cxn>
                <a:cxn ang="0">
                  <a:pos x="155" y="17"/>
                </a:cxn>
                <a:cxn ang="0">
                  <a:pos x="163" y="15"/>
                </a:cxn>
                <a:cxn ang="0">
                  <a:pos x="171" y="13"/>
                </a:cxn>
                <a:cxn ang="0">
                  <a:pos x="215" y="11"/>
                </a:cxn>
                <a:cxn ang="0">
                  <a:pos x="243" y="10"/>
                </a:cxn>
                <a:cxn ang="0">
                  <a:pos x="253" y="7"/>
                </a:cxn>
                <a:cxn ang="0">
                  <a:pos x="298" y="6"/>
                </a:cxn>
                <a:cxn ang="0">
                  <a:pos x="336" y="4"/>
                </a:cxn>
                <a:cxn ang="0">
                  <a:pos x="345" y="2"/>
                </a:cxn>
                <a:cxn ang="0">
                  <a:pos x="388" y="0"/>
                </a:cxn>
                <a:cxn ang="0">
                  <a:pos x="807" y="1"/>
                </a:cxn>
                <a:cxn ang="0">
                  <a:pos x="820" y="3"/>
                </a:cxn>
                <a:cxn ang="0">
                  <a:pos x="841" y="5"/>
                </a:cxn>
                <a:cxn ang="0">
                  <a:pos x="876" y="4"/>
                </a:cxn>
                <a:cxn ang="0">
                  <a:pos x="895" y="3"/>
                </a:cxn>
                <a:cxn ang="0">
                  <a:pos x="915" y="3"/>
                </a:cxn>
                <a:cxn ang="0">
                  <a:pos x="935" y="1"/>
                </a:cxn>
                <a:cxn ang="0">
                  <a:pos x="956" y="2"/>
                </a:cxn>
                <a:cxn ang="0">
                  <a:pos x="971" y="4"/>
                </a:cxn>
                <a:cxn ang="0">
                  <a:pos x="1026" y="6"/>
                </a:cxn>
                <a:cxn ang="0">
                  <a:pos x="1068" y="6"/>
                </a:cxn>
                <a:cxn ang="0">
                  <a:pos x="1080" y="9"/>
                </a:cxn>
                <a:cxn ang="0">
                  <a:pos x="1097" y="10"/>
                </a:cxn>
                <a:cxn ang="0">
                  <a:pos x="1118" y="12"/>
                </a:cxn>
                <a:cxn ang="0">
                  <a:pos x="1127" y="14"/>
                </a:cxn>
                <a:cxn ang="0">
                  <a:pos x="1142" y="16"/>
                </a:cxn>
                <a:cxn ang="0">
                  <a:pos x="1152" y="18"/>
                </a:cxn>
                <a:cxn ang="0">
                  <a:pos x="1160" y="21"/>
                </a:cxn>
                <a:cxn ang="0">
                  <a:pos x="1168" y="25"/>
                </a:cxn>
                <a:cxn ang="0">
                  <a:pos x="1174" y="27"/>
                </a:cxn>
              </a:cxnLst>
              <a:rect l="0" t="0" r="r" b="b"/>
              <a:pathLst>
                <a:path w="1182" h="40">
                  <a:moveTo>
                    <a:pt x="0" y="39"/>
                  </a:moveTo>
                  <a:lnTo>
                    <a:pt x="3" y="39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3" y="35"/>
                  </a:lnTo>
                  <a:lnTo>
                    <a:pt x="16" y="34"/>
                  </a:lnTo>
                  <a:lnTo>
                    <a:pt x="42" y="33"/>
                  </a:lnTo>
                  <a:lnTo>
                    <a:pt x="45" y="32"/>
                  </a:lnTo>
                  <a:lnTo>
                    <a:pt x="49" y="31"/>
                  </a:lnTo>
                  <a:lnTo>
                    <a:pt x="52" y="30"/>
                  </a:lnTo>
                  <a:lnTo>
                    <a:pt x="60" y="29"/>
                  </a:lnTo>
                  <a:lnTo>
                    <a:pt x="71" y="28"/>
                  </a:lnTo>
                  <a:lnTo>
                    <a:pt x="75" y="28"/>
                  </a:lnTo>
                  <a:lnTo>
                    <a:pt x="79" y="27"/>
                  </a:lnTo>
                  <a:lnTo>
                    <a:pt x="82" y="25"/>
                  </a:lnTo>
                  <a:lnTo>
                    <a:pt x="86" y="24"/>
                  </a:lnTo>
                  <a:lnTo>
                    <a:pt x="94" y="23"/>
                  </a:lnTo>
                  <a:lnTo>
                    <a:pt x="116" y="23"/>
                  </a:lnTo>
                  <a:lnTo>
                    <a:pt x="120" y="22"/>
                  </a:lnTo>
                  <a:lnTo>
                    <a:pt x="124" y="21"/>
                  </a:lnTo>
                  <a:lnTo>
                    <a:pt x="127" y="20"/>
                  </a:lnTo>
                  <a:lnTo>
                    <a:pt x="132" y="19"/>
                  </a:lnTo>
                  <a:lnTo>
                    <a:pt x="141" y="18"/>
                  </a:lnTo>
                  <a:lnTo>
                    <a:pt x="155" y="17"/>
                  </a:lnTo>
                  <a:lnTo>
                    <a:pt x="159" y="16"/>
                  </a:lnTo>
                  <a:lnTo>
                    <a:pt x="163" y="15"/>
                  </a:lnTo>
                  <a:lnTo>
                    <a:pt x="166" y="14"/>
                  </a:lnTo>
                  <a:lnTo>
                    <a:pt x="171" y="13"/>
                  </a:lnTo>
                  <a:lnTo>
                    <a:pt x="181" y="12"/>
                  </a:lnTo>
                  <a:lnTo>
                    <a:pt x="215" y="11"/>
                  </a:lnTo>
                  <a:lnTo>
                    <a:pt x="238" y="11"/>
                  </a:lnTo>
                  <a:lnTo>
                    <a:pt x="243" y="10"/>
                  </a:lnTo>
                  <a:lnTo>
                    <a:pt x="248" y="8"/>
                  </a:lnTo>
                  <a:lnTo>
                    <a:pt x="253" y="7"/>
                  </a:lnTo>
                  <a:lnTo>
                    <a:pt x="264" y="6"/>
                  </a:lnTo>
                  <a:lnTo>
                    <a:pt x="298" y="6"/>
                  </a:lnTo>
                  <a:lnTo>
                    <a:pt x="331" y="5"/>
                  </a:lnTo>
                  <a:lnTo>
                    <a:pt x="336" y="4"/>
                  </a:lnTo>
                  <a:lnTo>
                    <a:pt x="340" y="3"/>
                  </a:lnTo>
                  <a:lnTo>
                    <a:pt x="345" y="2"/>
                  </a:lnTo>
                  <a:lnTo>
                    <a:pt x="355" y="1"/>
                  </a:lnTo>
                  <a:lnTo>
                    <a:pt x="388" y="0"/>
                  </a:lnTo>
                  <a:lnTo>
                    <a:pt x="800" y="0"/>
                  </a:lnTo>
                  <a:lnTo>
                    <a:pt x="807" y="1"/>
                  </a:lnTo>
                  <a:lnTo>
                    <a:pt x="814" y="2"/>
                  </a:lnTo>
                  <a:lnTo>
                    <a:pt x="820" y="3"/>
                  </a:lnTo>
                  <a:lnTo>
                    <a:pt x="827" y="4"/>
                  </a:lnTo>
                  <a:lnTo>
                    <a:pt x="841" y="5"/>
                  </a:lnTo>
                  <a:lnTo>
                    <a:pt x="869" y="5"/>
                  </a:lnTo>
                  <a:lnTo>
                    <a:pt x="876" y="4"/>
                  </a:lnTo>
                  <a:lnTo>
                    <a:pt x="882" y="3"/>
                  </a:lnTo>
                  <a:lnTo>
                    <a:pt x="895" y="3"/>
                  </a:lnTo>
                  <a:lnTo>
                    <a:pt x="909" y="4"/>
                  </a:lnTo>
                  <a:lnTo>
                    <a:pt x="915" y="3"/>
                  </a:lnTo>
                  <a:lnTo>
                    <a:pt x="921" y="2"/>
                  </a:lnTo>
                  <a:lnTo>
                    <a:pt x="935" y="1"/>
                  </a:lnTo>
                  <a:lnTo>
                    <a:pt x="949" y="1"/>
                  </a:lnTo>
                  <a:lnTo>
                    <a:pt x="956" y="2"/>
                  </a:lnTo>
                  <a:lnTo>
                    <a:pt x="964" y="3"/>
                  </a:lnTo>
                  <a:lnTo>
                    <a:pt x="971" y="4"/>
                  </a:lnTo>
                  <a:lnTo>
                    <a:pt x="993" y="5"/>
                  </a:lnTo>
                  <a:lnTo>
                    <a:pt x="1026" y="6"/>
                  </a:lnTo>
                  <a:lnTo>
                    <a:pt x="1063" y="6"/>
                  </a:lnTo>
                  <a:lnTo>
                    <a:pt x="1068" y="6"/>
                  </a:lnTo>
                  <a:lnTo>
                    <a:pt x="1074" y="7"/>
                  </a:lnTo>
                  <a:lnTo>
                    <a:pt x="1080" y="9"/>
                  </a:lnTo>
                  <a:lnTo>
                    <a:pt x="1085" y="9"/>
                  </a:lnTo>
                  <a:lnTo>
                    <a:pt x="1097" y="10"/>
                  </a:lnTo>
                  <a:lnTo>
                    <a:pt x="1113" y="11"/>
                  </a:lnTo>
                  <a:lnTo>
                    <a:pt x="1118" y="12"/>
                  </a:lnTo>
                  <a:lnTo>
                    <a:pt x="1123" y="13"/>
                  </a:lnTo>
                  <a:lnTo>
                    <a:pt x="1127" y="14"/>
                  </a:lnTo>
                  <a:lnTo>
                    <a:pt x="1132" y="15"/>
                  </a:lnTo>
                  <a:lnTo>
                    <a:pt x="1142" y="16"/>
                  </a:lnTo>
                  <a:lnTo>
                    <a:pt x="1147" y="17"/>
                  </a:lnTo>
                  <a:lnTo>
                    <a:pt x="1152" y="18"/>
                  </a:lnTo>
                  <a:lnTo>
                    <a:pt x="1156" y="20"/>
                  </a:lnTo>
                  <a:lnTo>
                    <a:pt x="1160" y="21"/>
                  </a:lnTo>
                  <a:lnTo>
                    <a:pt x="1164" y="23"/>
                  </a:lnTo>
                  <a:lnTo>
                    <a:pt x="1168" y="25"/>
                  </a:lnTo>
                  <a:lnTo>
                    <a:pt x="1171" y="26"/>
                  </a:lnTo>
                  <a:lnTo>
                    <a:pt x="1174" y="27"/>
                  </a:lnTo>
                  <a:lnTo>
                    <a:pt x="1181" y="28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SMARTInkAnnotation20"/>
            <p:cNvSpPr>
              <a:spLocks/>
            </p:cNvSpPr>
            <p:nvPr/>
          </p:nvSpPr>
          <p:spPr bwMode="auto">
            <a:xfrm>
              <a:off x="2031" y="2959"/>
              <a:ext cx="1086" cy="46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32" y="44"/>
                </a:cxn>
                <a:cxn ang="0">
                  <a:pos x="35" y="42"/>
                </a:cxn>
                <a:cxn ang="0">
                  <a:pos x="41" y="40"/>
                </a:cxn>
                <a:cxn ang="0">
                  <a:pos x="45" y="38"/>
                </a:cxn>
                <a:cxn ang="0">
                  <a:pos x="48" y="35"/>
                </a:cxn>
                <a:cxn ang="0">
                  <a:pos x="55" y="33"/>
                </a:cxn>
                <a:cxn ang="0">
                  <a:pos x="61" y="31"/>
                </a:cxn>
                <a:cxn ang="0">
                  <a:pos x="68" y="29"/>
                </a:cxn>
                <a:cxn ang="0">
                  <a:pos x="74" y="27"/>
                </a:cxn>
                <a:cxn ang="0">
                  <a:pos x="81" y="24"/>
                </a:cxn>
                <a:cxn ang="0">
                  <a:pos x="92" y="22"/>
                </a:cxn>
                <a:cxn ang="0">
                  <a:pos x="99" y="20"/>
                </a:cxn>
                <a:cxn ang="0">
                  <a:pos x="107" y="17"/>
                </a:cxn>
                <a:cxn ang="0">
                  <a:pos x="113" y="15"/>
                </a:cxn>
                <a:cxn ang="0">
                  <a:pos x="120" y="13"/>
                </a:cxn>
                <a:cxn ang="0">
                  <a:pos x="146" y="11"/>
                </a:cxn>
                <a:cxn ang="0">
                  <a:pos x="154" y="8"/>
                </a:cxn>
                <a:cxn ang="0">
                  <a:pos x="171" y="6"/>
                </a:cxn>
                <a:cxn ang="0">
                  <a:pos x="190" y="4"/>
                </a:cxn>
                <a:cxn ang="0">
                  <a:pos x="198" y="2"/>
                </a:cxn>
                <a:cxn ang="0">
                  <a:pos x="242" y="0"/>
                </a:cxn>
                <a:cxn ang="0">
                  <a:pos x="276" y="1"/>
                </a:cxn>
                <a:cxn ang="0">
                  <a:pos x="287" y="4"/>
                </a:cxn>
                <a:cxn ang="0">
                  <a:pos x="320" y="6"/>
                </a:cxn>
                <a:cxn ang="0">
                  <a:pos x="332" y="8"/>
                </a:cxn>
                <a:cxn ang="0">
                  <a:pos x="354" y="10"/>
                </a:cxn>
                <a:cxn ang="0">
                  <a:pos x="405" y="12"/>
                </a:cxn>
                <a:cxn ang="0">
                  <a:pos x="416" y="14"/>
                </a:cxn>
                <a:cxn ang="0">
                  <a:pos x="442" y="16"/>
                </a:cxn>
                <a:cxn ang="0">
                  <a:pos x="764" y="17"/>
                </a:cxn>
                <a:cxn ang="0">
                  <a:pos x="777" y="15"/>
                </a:cxn>
                <a:cxn ang="0">
                  <a:pos x="791" y="13"/>
                </a:cxn>
                <a:cxn ang="0">
                  <a:pos x="830" y="11"/>
                </a:cxn>
                <a:cxn ang="0">
                  <a:pos x="843" y="8"/>
                </a:cxn>
                <a:cxn ang="0">
                  <a:pos x="866" y="6"/>
                </a:cxn>
                <a:cxn ang="0">
                  <a:pos x="1033" y="5"/>
                </a:cxn>
                <a:cxn ang="0">
                  <a:pos x="1039" y="7"/>
                </a:cxn>
                <a:cxn ang="0">
                  <a:pos x="1044" y="9"/>
                </a:cxn>
                <a:cxn ang="0">
                  <a:pos x="1085" y="11"/>
                </a:cxn>
              </a:cxnLst>
              <a:rect l="0" t="0" r="r" b="b"/>
              <a:pathLst>
                <a:path w="1086" h="46">
                  <a:moveTo>
                    <a:pt x="5" y="45"/>
                  </a:moveTo>
                  <a:lnTo>
                    <a:pt x="0" y="45"/>
                  </a:lnTo>
                  <a:lnTo>
                    <a:pt x="30" y="45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41" y="40"/>
                  </a:lnTo>
                  <a:lnTo>
                    <a:pt x="43" y="39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52" y="34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61" y="31"/>
                  </a:lnTo>
                  <a:lnTo>
                    <a:pt x="63" y="30"/>
                  </a:lnTo>
                  <a:lnTo>
                    <a:pt x="68" y="29"/>
                  </a:lnTo>
                  <a:lnTo>
                    <a:pt x="71" y="28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81" y="24"/>
                  </a:lnTo>
                  <a:lnTo>
                    <a:pt x="88" y="23"/>
                  </a:lnTo>
                  <a:lnTo>
                    <a:pt x="92" y="22"/>
                  </a:lnTo>
                  <a:lnTo>
                    <a:pt x="95" y="21"/>
                  </a:lnTo>
                  <a:lnTo>
                    <a:pt x="99" y="20"/>
                  </a:lnTo>
                  <a:lnTo>
                    <a:pt x="102" y="19"/>
                  </a:lnTo>
                  <a:lnTo>
                    <a:pt x="107" y="17"/>
                  </a:lnTo>
                  <a:lnTo>
                    <a:pt x="110" y="17"/>
                  </a:lnTo>
                  <a:lnTo>
                    <a:pt x="113" y="15"/>
                  </a:lnTo>
                  <a:lnTo>
                    <a:pt x="117" y="14"/>
                  </a:lnTo>
                  <a:lnTo>
                    <a:pt x="120" y="13"/>
                  </a:lnTo>
                  <a:lnTo>
                    <a:pt x="132" y="12"/>
                  </a:lnTo>
                  <a:lnTo>
                    <a:pt x="146" y="11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8" y="7"/>
                  </a:lnTo>
                  <a:lnTo>
                    <a:pt x="171" y="6"/>
                  </a:lnTo>
                  <a:lnTo>
                    <a:pt x="185" y="5"/>
                  </a:lnTo>
                  <a:lnTo>
                    <a:pt x="190" y="4"/>
                  </a:lnTo>
                  <a:lnTo>
                    <a:pt x="194" y="2"/>
                  </a:lnTo>
                  <a:lnTo>
                    <a:pt x="198" y="2"/>
                  </a:lnTo>
                  <a:lnTo>
                    <a:pt x="213" y="0"/>
                  </a:lnTo>
                  <a:lnTo>
                    <a:pt x="242" y="0"/>
                  </a:lnTo>
                  <a:lnTo>
                    <a:pt x="271" y="0"/>
                  </a:lnTo>
                  <a:lnTo>
                    <a:pt x="276" y="1"/>
                  </a:lnTo>
                  <a:lnTo>
                    <a:pt x="282" y="3"/>
                  </a:lnTo>
                  <a:lnTo>
                    <a:pt x="287" y="4"/>
                  </a:lnTo>
                  <a:lnTo>
                    <a:pt x="304" y="5"/>
                  </a:lnTo>
                  <a:lnTo>
                    <a:pt x="320" y="6"/>
                  </a:lnTo>
                  <a:lnTo>
                    <a:pt x="326" y="7"/>
                  </a:lnTo>
                  <a:lnTo>
                    <a:pt x="332" y="8"/>
                  </a:lnTo>
                  <a:lnTo>
                    <a:pt x="337" y="9"/>
                  </a:lnTo>
                  <a:lnTo>
                    <a:pt x="354" y="10"/>
                  </a:lnTo>
                  <a:lnTo>
                    <a:pt x="388" y="11"/>
                  </a:lnTo>
                  <a:lnTo>
                    <a:pt x="405" y="12"/>
                  </a:lnTo>
                  <a:lnTo>
                    <a:pt x="410" y="13"/>
                  </a:lnTo>
                  <a:lnTo>
                    <a:pt x="416" y="14"/>
                  </a:lnTo>
                  <a:lnTo>
                    <a:pt x="422" y="15"/>
                  </a:lnTo>
                  <a:lnTo>
                    <a:pt x="442" y="16"/>
                  </a:lnTo>
                  <a:lnTo>
                    <a:pt x="472" y="17"/>
                  </a:lnTo>
                  <a:lnTo>
                    <a:pt x="764" y="17"/>
                  </a:lnTo>
                  <a:lnTo>
                    <a:pt x="771" y="16"/>
                  </a:lnTo>
                  <a:lnTo>
                    <a:pt x="777" y="15"/>
                  </a:lnTo>
                  <a:lnTo>
                    <a:pt x="784" y="14"/>
                  </a:lnTo>
                  <a:lnTo>
                    <a:pt x="791" y="13"/>
                  </a:lnTo>
                  <a:lnTo>
                    <a:pt x="810" y="12"/>
                  </a:lnTo>
                  <a:lnTo>
                    <a:pt x="830" y="11"/>
                  </a:lnTo>
                  <a:lnTo>
                    <a:pt x="836" y="9"/>
                  </a:lnTo>
                  <a:lnTo>
                    <a:pt x="843" y="8"/>
                  </a:lnTo>
                  <a:lnTo>
                    <a:pt x="848" y="7"/>
                  </a:lnTo>
                  <a:lnTo>
                    <a:pt x="866" y="6"/>
                  </a:lnTo>
                  <a:lnTo>
                    <a:pt x="900" y="5"/>
                  </a:lnTo>
                  <a:lnTo>
                    <a:pt x="1033" y="5"/>
                  </a:lnTo>
                  <a:lnTo>
                    <a:pt x="1036" y="6"/>
                  </a:lnTo>
                  <a:lnTo>
                    <a:pt x="1039" y="7"/>
                  </a:lnTo>
                  <a:lnTo>
                    <a:pt x="1041" y="8"/>
                  </a:lnTo>
                  <a:lnTo>
                    <a:pt x="1044" y="9"/>
                  </a:lnTo>
                  <a:lnTo>
                    <a:pt x="1054" y="10"/>
                  </a:lnTo>
                  <a:lnTo>
                    <a:pt x="1085" y="11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SMARTInkAnnotation21"/>
            <p:cNvSpPr>
              <a:spLocks/>
            </p:cNvSpPr>
            <p:nvPr/>
          </p:nvSpPr>
          <p:spPr bwMode="auto">
            <a:xfrm>
              <a:off x="3189" y="2436"/>
              <a:ext cx="1250" cy="839"/>
            </a:xfrm>
            <a:custGeom>
              <a:avLst/>
              <a:gdLst/>
              <a:ahLst/>
              <a:cxnLst>
                <a:cxn ang="0">
                  <a:pos x="1249" y="229"/>
                </a:cxn>
                <a:cxn ang="0">
                  <a:pos x="1246" y="223"/>
                </a:cxn>
                <a:cxn ang="0">
                  <a:pos x="1239" y="212"/>
                </a:cxn>
                <a:cxn ang="0">
                  <a:pos x="1208" y="185"/>
                </a:cxn>
                <a:cxn ang="0">
                  <a:pos x="1155" y="150"/>
                </a:cxn>
                <a:cxn ang="0">
                  <a:pos x="1079" y="116"/>
                </a:cxn>
                <a:cxn ang="0">
                  <a:pos x="1040" y="96"/>
                </a:cxn>
                <a:cxn ang="0">
                  <a:pos x="974" y="74"/>
                </a:cxn>
                <a:cxn ang="0">
                  <a:pos x="917" y="52"/>
                </a:cxn>
                <a:cxn ang="0">
                  <a:pos x="825" y="26"/>
                </a:cxn>
                <a:cxn ang="0">
                  <a:pos x="750" y="13"/>
                </a:cxn>
                <a:cxn ang="0">
                  <a:pos x="668" y="6"/>
                </a:cxn>
                <a:cxn ang="0">
                  <a:pos x="594" y="0"/>
                </a:cxn>
                <a:cxn ang="0">
                  <a:pos x="456" y="4"/>
                </a:cxn>
                <a:cxn ang="0">
                  <a:pos x="377" y="22"/>
                </a:cxn>
                <a:cxn ang="0">
                  <a:pos x="305" y="43"/>
                </a:cxn>
                <a:cxn ang="0">
                  <a:pos x="244" y="74"/>
                </a:cxn>
                <a:cxn ang="0">
                  <a:pos x="190" y="104"/>
                </a:cxn>
                <a:cxn ang="0">
                  <a:pos x="150" y="136"/>
                </a:cxn>
                <a:cxn ang="0">
                  <a:pos x="100" y="181"/>
                </a:cxn>
                <a:cxn ang="0">
                  <a:pos x="58" y="230"/>
                </a:cxn>
                <a:cxn ang="0">
                  <a:pos x="33" y="264"/>
                </a:cxn>
                <a:cxn ang="0">
                  <a:pos x="24" y="292"/>
                </a:cxn>
                <a:cxn ang="0">
                  <a:pos x="16" y="320"/>
                </a:cxn>
                <a:cxn ang="0">
                  <a:pos x="10" y="343"/>
                </a:cxn>
                <a:cxn ang="0">
                  <a:pos x="6" y="373"/>
                </a:cxn>
                <a:cxn ang="0">
                  <a:pos x="0" y="410"/>
                </a:cxn>
                <a:cxn ang="0">
                  <a:pos x="2" y="433"/>
                </a:cxn>
                <a:cxn ang="0">
                  <a:pos x="6" y="462"/>
                </a:cxn>
                <a:cxn ang="0">
                  <a:pos x="13" y="484"/>
                </a:cxn>
                <a:cxn ang="0">
                  <a:pos x="24" y="517"/>
                </a:cxn>
                <a:cxn ang="0">
                  <a:pos x="40" y="549"/>
                </a:cxn>
                <a:cxn ang="0">
                  <a:pos x="62" y="583"/>
                </a:cxn>
                <a:cxn ang="0">
                  <a:pos x="70" y="595"/>
                </a:cxn>
                <a:cxn ang="0">
                  <a:pos x="97" y="619"/>
                </a:cxn>
                <a:cxn ang="0">
                  <a:pos x="169" y="682"/>
                </a:cxn>
                <a:cxn ang="0">
                  <a:pos x="197" y="701"/>
                </a:cxn>
                <a:cxn ang="0">
                  <a:pos x="252" y="731"/>
                </a:cxn>
                <a:cxn ang="0">
                  <a:pos x="267" y="738"/>
                </a:cxn>
                <a:cxn ang="0">
                  <a:pos x="314" y="755"/>
                </a:cxn>
                <a:cxn ang="0">
                  <a:pos x="366" y="780"/>
                </a:cxn>
                <a:cxn ang="0">
                  <a:pos x="439" y="808"/>
                </a:cxn>
                <a:cxn ang="0">
                  <a:pos x="491" y="822"/>
                </a:cxn>
                <a:cxn ang="0">
                  <a:pos x="540" y="831"/>
                </a:cxn>
                <a:cxn ang="0">
                  <a:pos x="614" y="837"/>
                </a:cxn>
                <a:cxn ang="0">
                  <a:pos x="658" y="838"/>
                </a:cxn>
              </a:cxnLst>
              <a:rect l="0" t="0" r="r" b="b"/>
              <a:pathLst>
                <a:path w="1250" h="839">
                  <a:moveTo>
                    <a:pt x="1249" y="247"/>
                  </a:moveTo>
                  <a:lnTo>
                    <a:pt x="1249" y="229"/>
                  </a:lnTo>
                  <a:lnTo>
                    <a:pt x="1249" y="227"/>
                  </a:lnTo>
                  <a:lnTo>
                    <a:pt x="1246" y="223"/>
                  </a:lnTo>
                  <a:lnTo>
                    <a:pt x="1240" y="215"/>
                  </a:lnTo>
                  <a:lnTo>
                    <a:pt x="1239" y="212"/>
                  </a:lnTo>
                  <a:lnTo>
                    <a:pt x="1237" y="210"/>
                  </a:lnTo>
                  <a:lnTo>
                    <a:pt x="1208" y="185"/>
                  </a:lnTo>
                  <a:lnTo>
                    <a:pt x="1174" y="164"/>
                  </a:lnTo>
                  <a:lnTo>
                    <a:pt x="1155" y="150"/>
                  </a:lnTo>
                  <a:lnTo>
                    <a:pt x="1117" y="131"/>
                  </a:lnTo>
                  <a:lnTo>
                    <a:pt x="1079" y="116"/>
                  </a:lnTo>
                  <a:lnTo>
                    <a:pt x="1058" y="108"/>
                  </a:lnTo>
                  <a:lnTo>
                    <a:pt x="1040" y="96"/>
                  </a:lnTo>
                  <a:lnTo>
                    <a:pt x="1005" y="84"/>
                  </a:lnTo>
                  <a:lnTo>
                    <a:pt x="974" y="74"/>
                  </a:lnTo>
                  <a:lnTo>
                    <a:pt x="949" y="63"/>
                  </a:lnTo>
                  <a:lnTo>
                    <a:pt x="917" y="52"/>
                  </a:lnTo>
                  <a:lnTo>
                    <a:pt x="871" y="39"/>
                  </a:lnTo>
                  <a:lnTo>
                    <a:pt x="825" y="26"/>
                  </a:lnTo>
                  <a:lnTo>
                    <a:pt x="788" y="21"/>
                  </a:lnTo>
                  <a:lnTo>
                    <a:pt x="750" y="13"/>
                  </a:lnTo>
                  <a:lnTo>
                    <a:pt x="705" y="10"/>
                  </a:lnTo>
                  <a:lnTo>
                    <a:pt x="668" y="6"/>
                  </a:lnTo>
                  <a:lnTo>
                    <a:pt x="630" y="1"/>
                  </a:lnTo>
                  <a:lnTo>
                    <a:pt x="594" y="0"/>
                  </a:lnTo>
                  <a:lnTo>
                    <a:pt x="493" y="0"/>
                  </a:lnTo>
                  <a:lnTo>
                    <a:pt x="456" y="4"/>
                  </a:lnTo>
                  <a:lnTo>
                    <a:pt x="413" y="11"/>
                  </a:lnTo>
                  <a:lnTo>
                    <a:pt x="377" y="22"/>
                  </a:lnTo>
                  <a:lnTo>
                    <a:pt x="340" y="33"/>
                  </a:lnTo>
                  <a:lnTo>
                    <a:pt x="305" y="43"/>
                  </a:lnTo>
                  <a:lnTo>
                    <a:pt x="279" y="52"/>
                  </a:lnTo>
                  <a:lnTo>
                    <a:pt x="244" y="74"/>
                  </a:lnTo>
                  <a:lnTo>
                    <a:pt x="225" y="83"/>
                  </a:lnTo>
                  <a:lnTo>
                    <a:pt x="190" y="104"/>
                  </a:lnTo>
                  <a:lnTo>
                    <a:pt x="179" y="111"/>
                  </a:lnTo>
                  <a:lnTo>
                    <a:pt x="150" y="136"/>
                  </a:lnTo>
                  <a:lnTo>
                    <a:pt x="126" y="156"/>
                  </a:lnTo>
                  <a:lnTo>
                    <a:pt x="100" y="181"/>
                  </a:lnTo>
                  <a:lnTo>
                    <a:pt x="76" y="206"/>
                  </a:lnTo>
                  <a:lnTo>
                    <a:pt x="58" y="230"/>
                  </a:lnTo>
                  <a:lnTo>
                    <a:pt x="41" y="255"/>
                  </a:lnTo>
                  <a:lnTo>
                    <a:pt x="33" y="264"/>
                  </a:lnTo>
                  <a:lnTo>
                    <a:pt x="32" y="267"/>
                  </a:lnTo>
                  <a:lnTo>
                    <a:pt x="24" y="292"/>
                  </a:lnTo>
                  <a:lnTo>
                    <a:pt x="20" y="305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43"/>
                  </a:lnTo>
                  <a:lnTo>
                    <a:pt x="8" y="350"/>
                  </a:lnTo>
                  <a:lnTo>
                    <a:pt x="6" y="373"/>
                  </a:lnTo>
                  <a:lnTo>
                    <a:pt x="2" y="388"/>
                  </a:lnTo>
                  <a:lnTo>
                    <a:pt x="0" y="410"/>
                  </a:lnTo>
                  <a:lnTo>
                    <a:pt x="0" y="425"/>
                  </a:lnTo>
                  <a:lnTo>
                    <a:pt x="2" y="433"/>
                  </a:lnTo>
                  <a:lnTo>
                    <a:pt x="4" y="440"/>
                  </a:lnTo>
                  <a:lnTo>
                    <a:pt x="6" y="462"/>
                  </a:lnTo>
                  <a:lnTo>
                    <a:pt x="10" y="470"/>
                  </a:lnTo>
                  <a:lnTo>
                    <a:pt x="13" y="484"/>
                  </a:lnTo>
                  <a:lnTo>
                    <a:pt x="21" y="502"/>
                  </a:lnTo>
                  <a:lnTo>
                    <a:pt x="24" y="517"/>
                  </a:lnTo>
                  <a:lnTo>
                    <a:pt x="34" y="540"/>
                  </a:lnTo>
                  <a:lnTo>
                    <a:pt x="40" y="549"/>
                  </a:lnTo>
                  <a:lnTo>
                    <a:pt x="57" y="575"/>
                  </a:lnTo>
                  <a:lnTo>
                    <a:pt x="62" y="583"/>
                  </a:lnTo>
                  <a:lnTo>
                    <a:pt x="68" y="592"/>
                  </a:lnTo>
                  <a:lnTo>
                    <a:pt x="70" y="595"/>
                  </a:lnTo>
                  <a:lnTo>
                    <a:pt x="75" y="600"/>
                  </a:lnTo>
                  <a:lnTo>
                    <a:pt x="97" y="619"/>
                  </a:lnTo>
                  <a:lnTo>
                    <a:pt x="139" y="662"/>
                  </a:lnTo>
                  <a:lnTo>
                    <a:pt x="169" y="682"/>
                  </a:lnTo>
                  <a:lnTo>
                    <a:pt x="186" y="693"/>
                  </a:lnTo>
                  <a:lnTo>
                    <a:pt x="197" y="701"/>
                  </a:lnTo>
                  <a:lnTo>
                    <a:pt x="235" y="721"/>
                  </a:lnTo>
                  <a:lnTo>
                    <a:pt x="252" y="731"/>
                  </a:lnTo>
                  <a:lnTo>
                    <a:pt x="254" y="733"/>
                  </a:lnTo>
                  <a:lnTo>
                    <a:pt x="267" y="738"/>
                  </a:lnTo>
                  <a:lnTo>
                    <a:pt x="305" y="750"/>
                  </a:lnTo>
                  <a:lnTo>
                    <a:pt x="314" y="755"/>
                  </a:lnTo>
                  <a:lnTo>
                    <a:pt x="330" y="766"/>
                  </a:lnTo>
                  <a:lnTo>
                    <a:pt x="366" y="780"/>
                  </a:lnTo>
                  <a:lnTo>
                    <a:pt x="403" y="795"/>
                  </a:lnTo>
                  <a:lnTo>
                    <a:pt x="439" y="808"/>
                  </a:lnTo>
                  <a:lnTo>
                    <a:pt x="477" y="819"/>
                  </a:lnTo>
                  <a:lnTo>
                    <a:pt x="491" y="822"/>
                  </a:lnTo>
                  <a:lnTo>
                    <a:pt x="502" y="825"/>
                  </a:lnTo>
                  <a:lnTo>
                    <a:pt x="540" y="831"/>
                  </a:lnTo>
                  <a:lnTo>
                    <a:pt x="577" y="832"/>
                  </a:lnTo>
                  <a:lnTo>
                    <a:pt x="614" y="837"/>
                  </a:lnTo>
                  <a:lnTo>
                    <a:pt x="650" y="838"/>
                  </a:lnTo>
                  <a:lnTo>
                    <a:pt x="658" y="838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SMARTInkAnnotation22"/>
            <p:cNvSpPr>
              <a:spLocks/>
            </p:cNvSpPr>
            <p:nvPr/>
          </p:nvSpPr>
          <p:spPr bwMode="auto">
            <a:xfrm>
              <a:off x="4050" y="3004"/>
              <a:ext cx="322" cy="2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16" y="223"/>
                </a:cxn>
                <a:cxn ang="0">
                  <a:pos x="21" y="221"/>
                </a:cxn>
                <a:cxn ang="0">
                  <a:pos x="23" y="220"/>
                </a:cxn>
                <a:cxn ang="0">
                  <a:pos x="31" y="216"/>
                </a:cxn>
                <a:cxn ang="0">
                  <a:pos x="41" y="211"/>
                </a:cxn>
                <a:cxn ang="0">
                  <a:pos x="46" y="209"/>
                </a:cxn>
                <a:cxn ang="0">
                  <a:pos x="51" y="207"/>
                </a:cxn>
                <a:cxn ang="0">
                  <a:pos x="57" y="204"/>
                </a:cxn>
                <a:cxn ang="0">
                  <a:pos x="62" y="201"/>
                </a:cxn>
                <a:cxn ang="0">
                  <a:pos x="68" y="198"/>
                </a:cxn>
                <a:cxn ang="0">
                  <a:pos x="73" y="195"/>
                </a:cxn>
                <a:cxn ang="0">
                  <a:pos x="79" y="192"/>
                </a:cxn>
                <a:cxn ang="0">
                  <a:pos x="84" y="190"/>
                </a:cxn>
                <a:cxn ang="0">
                  <a:pos x="90" y="188"/>
                </a:cxn>
                <a:cxn ang="0">
                  <a:pos x="101" y="184"/>
                </a:cxn>
                <a:cxn ang="0">
                  <a:pos x="107" y="181"/>
                </a:cxn>
                <a:cxn ang="0">
                  <a:pos x="113" y="178"/>
                </a:cxn>
                <a:cxn ang="0">
                  <a:pos x="118" y="175"/>
                </a:cxn>
                <a:cxn ang="0">
                  <a:pos x="124" y="172"/>
                </a:cxn>
                <a:cxn ang="0">
                  <a:pos x="129" y="170"/>
                </a:cxn>
                <a:cxn ang="0">
                  <a:pos x="135" y="167"/>
                </a:cxn>
                <a:cxn ang="0">
                  <a:pos x="146" y="163"/>
                </a:cxn>
                <a:cxn ang="0">
                  <a:pos x="152" y="161"/>
                </a:cxn>
                <a:cxn ang="0">
                  <a:pos x="158" y="159"/>
                </a:cxn>
                <a:cxn ang="0">
                  <a:pos x="163" y="156"/>
                </a:cxn>
                <a:cxn ang="0">
                  <a:pos x="169" y="152"/>
                </a:cxn>
                <a:cxn ang="0">
                  <a:pos x="178" y="146"/>
                </a:cxn>
                <a:cxn ang="0">
                  <a:pos x="187" y="139"/>
                </a:cxn>
                <a:cxn ang="0">
                  <a:pos x="192" y="136"/>
                </a:cxn>
                <a:cxn ang="0">
                  <a:pos x="198" y="134"/>
                </a:cxn>
                <a:cxn ang="0">
                  <a:pos x="203" y="131"/>
                </a:cxn>
                <a:cxn ang="0">
                  <a:pos x="208" y="128"/>
                </a:cxn>
                <a:cxn ang="0">
                  <a:pos x="214" y="125"/>
                </a:cxn>
                <a:cxn ang="0">
                  <a:pos x="219" y="120"/>
                </a:cxn>
                <a:cxn ang="0">
                  <a:pos x="223" y="116"/>
                </a:cxn>
                <a:cxn ang="0">
                  <a:pos x="228" y="111"/>
                </a:cxn>
                <a:cxn ang="0">
                  <a:pos x="232" y="106"/>
                </a:cxn>
                <a:cxn ang="0">
                  <a:pos x="237" y="102"/>
                </a:cxn>
                <a:cxn ang="0">
                  <a:pos x="243" y="98"/>
                </a:cxn>
                <a:cxn ang="0">
                  <a:pos x="247" y="94"/>
                </a:cxn>
                <a:cxn ang="0">
                  <a:pos x="252" y="90"/>
                </a:cxn>
                <a:cxn ang="0">
                  <a:pos x="256" y="86"/>
                </a:cxn>
                <a:cxn ang="0">
                  <a:pos x="260" y="82"/>
                </a:cxn>
                <a:cxn ang="0">
                  <a:pos x="264" y="77"/>
                </a:cxn>
                <a:cxn ang="0">
                  <a:pos x="268" y="72"/>
                </a:cxn>
                <a:cxn ang="0">
                  <a:pos x="272" y="67"/>
                </a:cxn>
                <a:cxn ang="0">
                  <a:pos x="276" y="63"/>
                </a:cxn>
                <a:cxn ang="0">
                  <a:pos x="279" y="59"/>
                </a:cxn>
                <a:cxn ang="0">
                  <a:pos x="283" y="54"/>
                </a:cxn>
                <a:cxn ang="0">
                  <a:pos x="287" y="49"/>
                </a:cxn>
                <a:cxn ang="0">
                  <a:pos x="291" y="44"/>
                </a:cxn>
                <a:cxn ang="0">
                  <a:pos x="294" y="39"/>
                </a:cxn>
                <a:cxn ang="0">
                  <a:pos x="298" y="35"/>
                </a:cxn>
                <a:cxn ang="0">
                  <a:pos x="302" y="31"/>
                </a:cxn>
                <a:cxn ang="0">
                  <a:pos x="305" y="27"/>
                </a:cxn>
                <a:cxn ang="0">
                  <a:pos x="308" y="23"/>
                </a:cxn>
                <a:cxn ang="0">
                  <a:pos x="310" y="19"/>
                </a:cxn>
                <a:cxn ang="0">
                  <a:pos x="312" y="15"/>
                </a:cxn>
                <a:cxn ang="0">
                  <a:pos x="315" y="11"/>
                </a:cxn>
                <a:cxn ang="0">
                  <a:pos x="321" y="0"/>
                </a:cxn>
              </a:cxnLst>
              <a:rect l="0" t="0" r="r" b="b"/>
              <a:pathLst>
                <a:path w="322" h="231">
                  <a:moveTo>
                    <a:pt x="0" y="230"/>
                  </a:moveTo>
                  <a:lnTo>
                    <a:pt x="16" y="223"/>
                  </a:lnTo>
                  <a:lnTo>
                    <a:pt x="21" y="221"/>
                  </a:lnTo>
                  <a:lnTo>
                    <a:pt x="23" y="220"/>
                  </a:lnTo>
                  <a:lnTo>
                    <a:pt x="31" y="216"/>
                  </a:lnTo>
                  <a:lnTo>
                    <a:pt x="41" y="211"/>
                  </a:lnTo>
                  <a:lnTo>
                    <a:pt x="46" y="209"/>
                  </a:lnTo>
                  <a:lnTo>
                    <a:pt x="51" y="207"/>
                  </a:lnTo>
                  <a:lnTo>
                    <a:pt x="57" y="204"/>
                  </a:lnTo>
                  <a:lnTo>
                    <a:pt x="62" y="201"/>
                  </a:lnTo>
                  <a:lnTo>
                    <a:pt x="68" y="198"/>
                  </a:lnTo>
                  <a:lnTo>
                    <a:pt x="73" y="195"/>
                  </a:lnTo>
                  <a:lnTo>
                    <a:pt x="79" y="192"/>
                  </a:lnTo>
                  <a:lnTo>
                    <a:pt x="84" y="190"/>
                  </a:lnTo>
                  <a:lnTo>
                    <a:pt x="90" y="188"/>
                  </a:lnTo>
                  <a:lnTo>
                    <a:pt x="101" y="184"/>
                  </a:lnTo>
                  <a:lnTo>
                    <a:pt x="107" y="181"/>
                  </a:lnTo>
                  <a:lnTo>
                    <a:pt x="113" y="178"/>
                  </a:lnTo>
                  <a:lnTo>
                    <a:pt x="118" y="175"/>
                  </a:lnTo>
                  <a:lnTo>
                    <a:pt x="124" y="172"/>
                  </a:lnTo>
                  <a:lnTo>
                    <a:pt x="129" y="170"/>
                  </a:lnTo>
                  <a:lnTo>
                    <a:pt x="135" y="167"/>
                  </a:lnTo>
                  <a:lnTo>
                    <a:pt x="146" y="163"/>
                  </a:lnTo>
                  <a:lnTo>
                    <a:pt x="152" y="161"/>
                  </a:lnTo>
                  <a:lnTo>
                    <a:pt x="158" y="159"/>
                  </a:lnTo>
                  <a:lnTo>
                    <a:pt x="163" y="156"/>
                  </a:lnTo>
                  <a:lnTo>
                    <a:pt x="169" y="152"/>
                  </a:lnTo>
                  <a:lnTo>
                    <a:pt x="178" y="146"/>
                  </a:lnTo>
                  <a:lnTo>
                    <a:pt x="187" y="139"/>
                  </a:lnTo>
                  <a:lnTo>
                    <a:pt x="192" y="136"/>
                  </a:lnTo>
                  <a:lnTo>
                    <a:pt x="198" y="134"/>
                  </a:lnTo>
                  <a:lnTo>
                    <a:pt x="203" y="131"/>
                  </a:lnTo>
                  <a:lnTo>
                    <a:pt x="208" y="128"/>
                  </a:lnTo>
                  <a:lnTo>
                    <a:pt x="214" y="125"/>
                  </a:lnTo>
                  <a:lnTo>
                    <a:pt x="219" y="120"/>
                  </a:lnTo>
                  <a:lnTo>
                    <a:pt x="223" y="116"/>
                  </a:lnTo>
                  <a:lnTo>
                    <a:pt x="228" y="111"/>
                  </a:lnTo>
                  <a:lnTo>
                    <a:pt x="232" y="106"/>
                  </a:lnTo>
                  <a:lnTo>
                    <a:pt x="237" y="102"/>
                  </a:lnTo>
                  <a:lnTo>
                    <a:pt x="243" y="98"/>
                  </a:lnTo>
                  <a:lnTo>
                    <a:pt x="247" y="94"/>
                  </a:lnTo>
                  <a:lnTo>
                    <a:pt x="252" y="90"/>
                  </a:lnTo>
                  <a:lnTo>
                    <a:pt x="256" y="86"/>
                  </a:lnTo>
                  <a:lnTo>
                    <a:pt x="260" y="82"/>
                  </a:lnTo>
                  <a:lnTo>
                    <a:pt x="264" y="77"/>
                  </a:lnTo>
                  <a:lnTo>
                    <a:pt x="268" y="72"/>
                  </a:lnTo>
                  <a:lnTo>
                    <a:pt x="272" y="67"/>
                  </a:lnTo>
                  <a:lnTo>
                    <a:pt x="276" y="63"/>
                  </a:lnTo>
                  <a:lnTo>
                    <a:pt x="279" y="59"/>
                  </a:lnTo>
                  <a:lnTo>
                    <a:pt x="283" y="54"/>
                  </a:lnTo>
                  <a:lnTo>
                    <a:pt x="287" y="49"/>
                  </a:lnTo>
                  <a:lnTo>
                    <a:pt x="291" y="44"/>
                  </a:lnTo>
                  <a:lnTo>
                    <a:pt x="294" y="39"/>
                  </a:lnTo>
                  <a:lnTo>
                    <a:pt x="298" y="35"/>
                  </a:lnTo>
                  <a:lnTo>
                    <a:pt x="302" y="31"/>
                  </a:lnTo>
                  <a:lnTo>
                    <a:pt x="305" y="27"/>
                  </a:lnTo>
                  <a:lnTo>
                    <a:pt x="308" y="23"/>
                  </a:lnTo>
                  <a:lnTo>
                    <a:pt x="310" y="19"/>
                  </a:lnTo>
                  <a:lnTo>
                    <a:pt x="312" y="15"/>
                  </a:lnTo>
                  <a:lnTo>
                    <a:pt x="315" y="11"/>
                  </a:lnTo>
                  <a:lnTo>
                    <a:pt x="321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SMARTInkAnnotation23"/>
            <p:cNvSpPr>
              <a:spLocks/>
            </p:cNvSpPr>
            <p:nvPr/>
          </p:nvSpPr>
          <p:spPr bwMode="auto">
            <a:xfrm>
              <a:off x="4208" y="2624"/>
              <a:ext cx="225" cy="617"/>
            </a:xfrm>
            <a:custGeom>
              <a:avLst/>
              <a:gdLst/>
              <a:ahLst/>
              <a:cxnLst>
                <a:cxn ang="0">
                  <a:pos x="200" y="274"/>
                </a:cxn>
                <a:cxn ang="0">
                  <a:pos x="207" y="241"/>
                </a:cxn>
                <a:cxn ang="0">
                  <a:pos x="212" y="213"/>
                </a:cxn>
                <a:cxn ang="0">
                  <a:pos x="216" y="186"/>
                </a:cxn>
                <a:cxn ang="0">
                  <a:pos x="223" y="149"/>
                </a:cxn>
                <a:cxn ang="0">
                  <a:pos x="224" y="123"/>
                </a:cxn>
                <a:cxn ang="0">
                  <a:pos x="219" y="87"/>
                </a:cxn>
                <a:cxn ang="0">
                  <a:pos x="210" y="57"/>
                </a:cxn>
                <a:cxn ang="0">
                  <a:pos x="205" y="34"/>
                </a:cxn>
                <a:cxn ang="0">
                  <a:pos x="196" y="19"/>
                </a:cxn>
                <a:cxn ang="0">
                  <a:pos x="185" y="3"/>
                </a:cxn>
                <a:cxn ang="0">
                  <a:pos x="181" y="0"/>
                </a:cxn>
                <a:cxn ang="0">
                  <a:pos x="180" y="3"/>
                </a:cxn>
                <a:cxn ang="0">
                  <a:pos x="180" y="43"/>
                </a:cxn>
                <a:cxn ang="0">
                  <a:pos x="183" y="56"/>
                </a:cxn>
                <a:cxn ang="0">
                  <a:pos x="187" y="82"/>
                </a:cxn>
                <a:cxn ang="0">
                  <a:pos x="191" y="108"/>
                </a:cxn>
                <a:cxn ang="0">
                  <a:pos x="195" y="124"/>
                </a:cxn>
                <a:cxn ang="0">
                  <a:pos x="196" y="158"/>
                </a:cxn>
                <a:cxn ang="0">
                  <a:pos x="193" y="284"/>
                </a:cxn>
                <a:cxn ang="0">
                  <a:pos x="187" y="324"/>
                </a:cxn>
                <a:cxn ang="0">
                  <a:pos x="181" y="357"/>
                </a:cxn>
                <a:cxn ang="0">
                  <a:pos x="173" y="392"/>
                </a:cxn>
                <a:cxn ang="0">
                  <a:pos x="166" y="407"/>
                </a:cxn>
                <a:cxn ang="0">
                  <a:pos x="154" y="430"/>
                </a:cxn>
                <a:cxn ang="0">
                  <a:pos x="142" y="458"/>
                </a:cxn>
                <a:cxn ang="0">
                  <a:pos x="133" y="475"/>
                </a:cxn>
                <a:cxn ang="0">
                  <a:pos x="122" y="490"/>
                </a:cxn>
                <a:cxn ang="0">
                  <a:pos x="110" y="505"/>
                </a:cxn>
                <a:cxn ang="0">
                  <a:pos x="99" y="520"/>
                </a:cxn>
                <a:cxn ang="0">
                  <a:pos x="88" y="535"/>
                </a:cxn>
                <a:cxn ang="0">
                  <a:pos x="76" y="550"/>
                </a:cxn>
                <a:cxn ang="0">
                  <a:pos x="46" y="580"/>
                </a:cxn>
                <a:cxn ang="0">
                  <a:pos x="39" y="586"/>
                </a:cxn>
                <a:cxn ang="0">
                  <a:pos x="31" y="592"/>
                </a:cxn>
                <a:cxn ang="0">
                  <a:pos x="24" y="598"/>
                </a:cxn>
                <a:cxn ang="0">
                  <a:pos x="16" y="603"/>
                </a:cxn>
                <a:cxn ang="0">
                  <a:pos x="7" y="610"/>
                </a:cxn>
              </a:cxnLst>
              <a:rect l="0" t="0" r="r" b="b"/>
              <a:pathLst>
                <a:path w="225" h="617">
                  <a:moveTo>
                    <a:pt x="191" y="301"/>
                  </a:moveTo>
                  <a:lnTo>
                    <a:pt x="200" y="274"/>
                  </a:lnTo>
                  <a:lnTo>
                    <a:pt x="204" y="256"/>
                  </a:lnTo>
                  <a:lnTo>
                    <a:pt x="207" y="241"/>
                  </a:lnTo>
                  <a:lnTo>
                    <a:pt x="210" y="226"/>
                  </a:lnTo>
                  <a:lnTo>
                    <a:pt x="212" y="213"/>
                  </a:lnTo>
                  <a:lnTo>
                    <a:pt x="213" y="200"/>
                  </a:lnTo>
                  <a:lnTo>
                    <a:pt x="216" y="186"/>
                  </a:lnTo>
                  <a:lnTo>
                    <a:pt x="221" y="167"/>
                  </a:lnTo>
                  <a:lnTo>
                    <a:pt x="223" y="149"/>
                  </a:lnTo>
                  <a:lnTo>
                    <a:pt x="224" y="136"/>
                  </a:lnTo>
                  <a:lnTo>
                    <a:pt x="224" y="123"/>
                  </a:lnTo>
                  <a:lnTo>
                    <a:pt x="221" y="105"/>
                  </a:lnTo>
                  <a:lnTo>
                    <a:pt x="219" y="87"/>
                  </a:lnTo>
                  <a:lnTo>
                    <a:pt x="215" y="71"/>
                  </a:lnTo>
                  <a:lnTo>
                    <a:pt x="210" y="57"/>
                  </a:lnTo>
                  <a:lnTo>
                    <a:pt x="208" y="42"/>
                  </a:lnTo>
                  <a:lnTo>
                    <a:pt x="205" y="34"/>
                  </a:lnTo>
                  <a:lnTo>
                    <a:pt x="202" y="27"/>
                  </a:lnTo>
                  <a:lnTo>
                    <a:pt x="196" y="19"/>
                  </a:lnTo>
                  <a:lnTo>
                    <a:pt x="192" y="11"/>
                  </a:lnTo>
                  <a:lnTo>
                    <a:pt x="185" y="3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80" y="3"/>
                  </a:lnTo>
                  <a:lnTo>
                    <a:pt x="180" y="21"/>
                  </a:lnTo>
                  <a:lnTo>
                    <a:pt x="180" y="43"/>
                  </a:lnTo>
                  <a:lnTo>
                    <a:pt x="181" y="49"/>
                  </a:lnTo>
                  <a:lnTo>
                    <a:pt x="183" y="56"/>
                  </a:lnTo>
                  <a:lnTo>
                    <a:pt x="185" y="74"/>
                  </a:lnTo>
                  <a:lnTo>
                    <a:pt x="187" y="82"/>
                  </a:lnTo>
                  <a:lnTo>
                    <a:pt x="189" y="89"/>
                  </a:lnTo>
                  <a:lnTo>
                    <a:pt x="191" y="108"/>
                  </a:lnTo>
                  <a:lnTo>
                    <a:pt x="192" y="115"/>
                  </a:lnTo>
                  <a:lnTo>
                    <a:pt x="195" y="124"/>
                  </a:lnTo>
                  <a:lnTo>
                    <a:pt x="196" y="142"/>
                  </a:lnTo>
                  <a:lnTo>
                    <a:pt x="196" y="158"/>
                  </a:lnTo>
                  <a:lnTo>
                    <a:pt x="196" y="267"/>
                  </a:lnTo>
                  <a:lnTo>
                    <a:pt x="193" y="284"/>
                  </a:lnTo>
                  <a:lnTo>
                    <a:pt x="191" y="307"/>
                  </a:lnTo>
                  <a:lnTo>
                    <a:pt x="187" y="324"/>
                  </a:lnTo>
                  <a:lnTo>
                    <a:pt x="185" y="340"/>
                  </a:lnTo>
                  <a:lnTo>
                    <a:pt x="181" y="357"/>
                  </a:lnTo>
                  <a:lnTo>
                    <a:pt x="176" y="374"/>
                  </a:lnTo>
                  <a:lnTo>
                    <a:pt x="173" y="392"/>
                  </a:lnTo>
                  <a:lnTo>
                    <a:pt x="171" y="397"/>
                  </a:lnTo>
                  <a:lnTo>
                    <a:pt x="166" y="407"/>
                  </a:lnTo>
                  <a:lnTo>
                    <a:pt x="160" y="415"/>
                  </a:lnTo>
                  <a:lnTo>
                    <a:pt x="154" y="430"/>
                  </a:lnTo>
                  <a:lnTo>
                    <a:pt x="148" y="444"/>
                  </a:lnTo>
                  <a:lnTo>
                    <a:pt x="142" y="458"/>
                  </a:lnTo>
                  <a:lnTo>
                    <a:pt x="138" y="467"/>
                  </a:lnTo>
                  <a:lnTo>
                    <a:pt x="133" y="475"/>
                  </a:lnTo>
                  <a:lnTo>
                    <a:pt x="127" y="483"/>
                  </a:lnTo>
                  <a:lnTo>
                    <a:pt x="122" y="490"/>
                  </a:lnTo>
                  <a:lnTo>
                    <a:pt x="116" y="498"/>
                  </a:lnTo>
                  <a:lnTo>
                    <a:pt x="110" y="505"/>
                  </a:lnTo>
                  <a:lnTo>
                    <a:pt x="105" y="513"/>
                  </a:lnTo>
                  <a:lnTo>
                    <a:pt x="99" y="520"/>
                  </a:lnTo>
                  <a:lnTo>
                    <a:pt x="93" y="528"/>
                  </a:lnTo>
                  <a:lnTo>
                    <a:pt x="88" y="535"/>
                  </a:lnTo>
                  <a:lnTo>
                    <a:pt x="83" y="543"/>
                  </a:lnTo>
                  <a:lnTo>
                    <a:pt x="76" y="550"/>
                  </a:lnTo>
                  <a:lnTo>
                    <a:pt x="69" y="558"/>
                  </a:lnTo>
                  <a:lnTo>
                    <a:pt x="46" y="580"/>
                  </a:lnTo>
                  <a:lnTo>
                    <a:pt x="43" y="584"/>
                  </a:lnTo>
                  <a:lnTo>
                    <a:pt x="39" y="586"/>
                  </a:lnTo>
                  <a:lnTo>
                    <a:pt x="35" y="589"/>
                  </a:lnTo>
                  <a:lnTo>
                    <a:pt x="31" y="592"/>
                  </a:lnTo>
                  <a:lnTo>
                    <a:pt x="28" y="595"/>
                  </a:lnTo>
                  <a:lnTo>
                    <a:pt x="24" y="598"/>
                  </a:lnTo>
                  <a:lnTo>
                    <a:pt x="20" y="601"/>
                  </a:lnTo>
                  <a:lnTo>
                    <a:pt x="16" y="603"/>
                  </a:lnTo>
                  <a:lnTo>
                    <a:pt x="9" y="608"/>
                  </a:lnTo>
                  <a:lnTo>
                    <a:pt x="7" y="610"/>
                  </a:lnTo>
                  <a:lnTo>
                    <a:pt x="0" y="616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SMARTInkAnnotation24"/>
            <p:cNvSpPr>
              <a:spLocks/>
            </p:cNvSpPr>
            <p:nvPr/>
          </p:nvSpPr>
          <p:spPr bwMode="auto">
            <a:xfrm>
              <a:off x="3735" y="3246"/>
              <a:ext cx="338" cy="51"/>
            </a:xfrm>
            <a:custGeom>
              <a:avLst/>
              <a:gdLst/>
              <a:ahLst/>
              <a:cxnLst>
                <a:cxn ang="0">
                  <a:pos x="337" y="45"/>
                </a:cxn>
                <a:cxn ang="0">
                  <a:pos x="314" y="48"/>
                </a:cxn>
                <a:cxn ang="0">
                  <a:pos x="305" y="48"/>
                </a:cxn>
                <a:cxn ang="0">
                  <a:pos x="297" y="49"/>
                </a:cxn>
                <a:cxn ang="0">
                  <a:pos x="284" y="50"/>
                </a:cxn>
                <a:cxn ang="0">
                  <a:pos x="274" y="50"/>
                </a:cxn>
                <a:cxn ang="0">
                  <a:pos x="242" y="50"/>
                </a:cxn>
                <a:cxn ang="0">
                  <a:pos x="237" y="50"/>
                </a:cxn>
                <a:cxn ang="0">
                  <a:pos x="232" y="49"/>
                </a:cxn>
                <a:cxn ang="0">
                  <a:pos x="228" y="47"/>
                </a:cxn>
                <a:cxn ang="0">
                  <a:pos x="218" y="46"/>
                </a:cxn>
                <a:cxn ang="0">
                  <a:pos x="213" y="45"/>
                </a:cxn>
                <a:cxn ang="0">
                  <a:pos x="208" y="45"/>
                </a:cxn>
                <a:cxn ang="0">
                  <a:pos x="197" y="45"/>
                </a:cxn>
                <a:cxn ang="0">
                  <a:pos x="191" y="44"/>
                </a:cxn>
                <a:cxn ang="0">
                  <a:pos x="186" y="43"/>
                </a:cxn>
                <a:cxn ang="0">
                  <a:pos x="180" y="42"/>
                </a:cxn>
                <a:cxn ang="0">
                  <a:pos x="174" y="41"/>
                </a:cxn>
                <a:cxn ang="0">
                  <a:pos x="169" y="40"/>
                </a:cxn>
                <a:cxn ang="0">
                  <a:pos x="163" y="40"/>
                </a:cxn>
                <a:cxn ang="0">
                  <a:pos x="157" y="39"/>
                </a:cxn>
                <a:cxn ang="0">
                  <a:pos x="152" y="38"/>
                </a:cxn>
                <a:cxn ang="0">
                  <a:pos x="146" y="36"/>
                </a:cxn>
                <a:cxn ang="0">
                  <a:pos x="141" y="35"/>
                </a:cxn>
                <a:cxn ang="0">
                  <a:pos x="129" y="31"/>
                </a:cxn>
                <a:cxn ang="0">
                  <a:pos x="124" y="30"/>
                </a:cxn>
                <a:cxn ang="0">
                  <a:pos x="115" y="29"/>
                </a:cxn>
                <a:cxn ang="0">
                  <a:pos x="106" y="28"/>
                </a:cxn>
                <a:cxn ang="0">
                  <a:pos x="100" y="28"/>
                </a:cxn>
                <a:cxn ang="0">
                  <a:pos x="95" y="27"/>
                </a:cxn>
                <a:cxn ang="0">
                  <a:pos x="90" y="26"/>
                </a:cxn>
                <a:cxn ang="0">
                  <a:pos x="84" y="25"/>
                </a:cxn>
                <a:cxn ang="0">
                  <a:pos x="79" y="23"/>
                </a:cxn>
                <a:cxn ang="0">
                  <a:pos x="75" y="22"/>
                </a:cxn>
                <a:cxn ang="0">
                  <a:pos x="70" y="20"/>
                </a:cxn>
                <a:cxn ang="0">
                  <a:pos x="66" y="19"/>
                </a:cxn>
                <a:cxn ang="0">
                  <a:pos x="55" y="18"/>
                </a:cxn>
                <a:cxn ang="0">
                  <a:pos x="51" y="17"/>
                </a:cxn>
                <a:cxn ang="0">
                  <a:pos x="46" y="15"/>
                </a:cxn>
                <a:cxn ang="0">
                  <a:pos x="27" y="9"/>
                </a:cxn>
                <a:cxn ang="0">
                  <a:pos x="23" y="8"/>
                </a:cxn>
                <a:cxn ang="0">
                  <a:pos x="14" y="6"/>
                </a:cxn>
                <a:cxn ang="0">
                  <a:pos x="11" y="5"/>
                </a:cxn>
                <a:cxn ang="0">
                  <a:pos x="8" y="4"/>
                </a:cxn>
                <a:cxn ang="0">
                  <a:pos x="0" y="0"/>
                </a:cxn>
              </a:cxnLst>
              <a:rect l="0" t="0" r="r" b="b"/>
              <a:pathLst>
                <a:path w="338" h="51">
                  <a:moveTo>
                    <a:pt x="337" y="45"/>
                  </a:moveTo>
                  <a:lnTo>
                    <a:pt x="314" y="48"/>
                  </a:lnTo>
                  <a:lnTo>
                    <a:pt x="305" y="48"/>
                  </a:lnTo>
                  <a:lnTo>
                    <a:pt x="297" y="49"/>
                  </a:lnTo>
                  <a:lnTo>
                    <a:pt x="284" y="50"/>
                  </a:lnTo>
                  <a:lnTo>
                    <a:pt x="274" y="50"/>
                  </a:lnTo>
                  <a:lnTo>
                    <a:pt x="242" y="50"/>
                  </a:lnTo>
                  <a:lnTo>
                    <a:pt x="237" y="50"/>
                  </a:lnTo>
                  <a:lnTo>
                    <a:pt x="232" y="49"/>
                  </a:lnTo>
                  <a:lnTo>
                    <a:pt x="228" y="47"/>
                  </a:lnTo>
                  <a:lnTo>
                    <a:pt x="218" y="46"/>
                  </a:lnTo>
                  <a:lnTo>
                    <a:pt x="213" y="45"/>
                  </a:lnTo>
                  <a:lnTo>
                    <a:pt x="208" y="45"/>
                  </a:lnTo>
                  <a:lnTo>
                    <a:pt x="197" y="45"/>
                  </a:lnTo>
                  <a:lnTo>
                    <a:pt x="191" y="44"/>
                  </a:lnTo>
                  <a:lnTo>
                    <a:pt x="186" y="43"/>
                  </a:lnTo>
                  <a:lnTo>
                    <a:pt x="180" y="42"/>
                  </a:lnTo>
                  <a:lnTo>
                    <a:pt x="174" y="41"/>
                  </a:lnTo>
                  <a:lnTo>
                    <a:pt x="169" y="40"/>
                  </a:lnTo>
                  <a:lnTo>
                    <a:pt x="163" y="40"/>
                  </a:lnTo>
                  <a:lnTo>
                    <a:pt x="157" y="39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1" y="35"/>
                  </a:lnTo>
                  <a:lnTo>
                    <a:pt x="129" y="31"/>
                  </a:lnTo>
                  <a:lnTo>
                    <a:pt x="124" y="30"/>
                  </a:lnTo>
                  <a:lnTo>
                    <a:pt x="115" y="29"/>
                  </a:lnTo>
                  <a:lnTo>
                    <a:pt x="106" y="28"/>
                  </a:lnTo>
                  <a:lnTo>
                    <a:pt x="100" y="28"/>
                  </a:lnTo>
                  <a:lnTo>
                    <a:pt x="95" y="27"/>
                  </a:lnTo>
                  <a:lnTo>
                    <a:pt x="90" y="26"/>
                  </a:lnTo>
                  <a:lnTo>
                    <a:pt x="84" y="25"/>
                  </a:lnTo>
                  <a:lnTo>
                    <a:pt x="79" y="23"/>
                  </a:lnTo>
                  <a:lnTo>
                    <a:pt x="75" y="22"/>
                  </a:lnTo>
                  <a:lnTo>
                    <a:pt x="70" y="20"/>
                  </a:lnTo>
                  <a:lnTo>
                    <a:pt x="66" y="19"/>
                  </a:lnTo>
                  <a:lnTo>
                    <a:pt x="55" y="18"/>
                  </a:lnTo>
                  <a:lnTo>
                    <a:pt x="51" y="17"/>
                  </a:lnTo>
                  <a:lnTo>
                    <a:pt x="46" y="15"/>
                  </a:lnTo>
                  <a:lnTo>
                    <a:pt x="27" y="9"/>
                  </a:lnTo>
                  <a:lnTo>
                    <a:pt x="23" y="8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SMARTInkAnnotation25"/>
            <p:cNvSpPr>
              <a:spLocks/>
            </p:cNvSpPr>
            <p:nvPr/>
          </p:nvSpPr>
          <p:spPr bwMode="auto">
            <a:xfrm>
              <a:off x="653" y="3803"/>
              <a:ext cx="1204" cy="7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4"/>
                </a:cxn>
                <a:cxn ang="0">
                  <a:pos x="37" y="6"/>
                </a:cxn>
                <a:cxn ang="0">
                  <a:pos x="45" y="10"/>
                </a:cxn>
                <a:cxn ang="0">
                  <a:pos x="68" y="12"/>
                </a:cxn>
                <a:cxn ang="0">
                  <a:pos x="96" y="18"/>
                </a:cxn>
                <a:cxn ang="0">
                  <a:pos x="105" y="22"/>
                </a:cxn>
                <a:cxn ang="0">
                  <a:pos x="119" y="27"/>
                </a:cxn>
                <a:cxn ang="0">
                  <a:pos x="137" y="31"/>
                </a:cxn>
                <a:cxn ang="0">
                  <a:pos x="155" y="36"/>
                </a:cxn>
                <a:cxn ang="0">
                  <a:pos x="173" y="42"/>
                </a:cxn>
                <a:cxn ang="0">
                  <a:pos x="202" y="46"/>
                </a:cxn>
                <a:cxn ang="0">
                  <a:pos x="227" y="51"/>
                </a:cxn>
                <a:cxn ang="0">
                  <a:pos x="250" y="56"/>
                </a:cxn>
                <a:cxn ang="0">
                  <a:pos x="272" y="61"/>
                </a:cxn>
                <a:cxn ang="0">
                  <a:pos x="311" y="65"/>
                </a:cxn>
                <a:cxn ang="0">
                  <a:pos x="355" y="69"/>
                </a:cxn>
                <a:cxn ang="0">
                  <a:pos x="441" y="73"/>
                </a:cxn>
                <a:cxn ang="0">
                  <a:pos x="493" y="67"/>
                </a:cxn>
                <a:cxn ang="0">
                  <a:pos x="517" y="63"/>
                </a:cxn>
                <a:cxn ang="0">
                  <a:pos x="681" y="60"/>
                </a:cxn>
                <a:cxn ang="0">
                  <a:pos x="736" y="54"/>
                </a:cxn>
                <a:cxn ang="0">
                  <a:pos x="781" y="48"/>
                </a:cxn>
                <a:cxn ang="0">
                  <a:pos x="824" y="45"/>
                </a:cxn>
                <a:cxn ang="0">
                  <a:pos x="866" y="38"/>
                </a:cxn>
                <a:cxn ang="0">
                  <a:pos x="913" y="33"/>
                </a:cxn>
                <a:cxn ang="0">
                  <a:pos x="961" y="27"/>
                </a:cxn>
                <a:cxn ang="0">
                  <a:pos x="991" y="22"/>
                </a:cxn>
                <a:cxn ang="0">
                  <a:pos x="1018" y="17"/>
                </a:cxn>
                <a:cxn ang="0">
                  <a:pos x="1053" y="13"/>
                </a:cxn>
                <a:cxn ang="0">
                  <a:pos x="1096" y="7"/>
                </a:cxn>
                <a:cxn ang="0">
                  <a:pos x="1184" y="6"/>
                </a:cxn>
                <a:cxn ang="0">
                  <a:pos x="1192" y="10"/>
                </a:cxn>
                <a:cxn ang="0">
                  <a:pos x="1135" y="11"/>
                </a:cxn>
                <a:cxn ang="0">
                  <a:pos x="1084" y="5"/>
                </a:cxn>
                <a:cxn ang="0">
                  <a:pos x="817" y="9"/>
                </a:cxn>
                <a:cxn ang="0">
                  <a:pos x="640" y="9"/>
                </a:cxn>
                <a:cxn ang="0">
                  <a:pos x="552" y="5"/>
                </a:cxn>
                <a:cxn ang="0">
                  <a:pos x="435" y="9"/>
                </a:cxn>
                <a:cxn ang="0">
                  <a:pos x="354" y="12"/>
                </a:cxn>
                <a:cxn ang="0">
                  <a:pos x="309" y="18"/>
                </a:cxn>
                <a:cxn ang="0">
                  <a:pos x="264" y="23"/>
                </a:cxn>
                <a:cxn ang="0">
                  <a:pos x="208" y="28"/>
                </a:cxn>
                <a:cxn ang="0">
                  <a:pos x="169" y="33"/>
                </a:cxn>
                <a:cxn ang="0">
                  <a:pos x="140" y="38"/>
                </a:cxn>
                <a:cxn ang="0">
                  <a:pos x="88" y="43"/>
                </a:cxn>
              </a:cxnLst>
              <a:rect l="0" t="0" r="r" b="b"/>
              <a:pathLst>
                <a:path w="1204" h="74">
                  <a:moveTo>
                    <a:pt x="0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8" y="5"/>
                  </a:lnTo>
                  <a:lnTo>
                    <a:pt x="35" y="5"/>
                  </a:lnTo>
                  <a:lnTo>
                    <a:pt x="37" y="6"/>
                  </a:lnTo>
                  <a:lnTo>
                    <a:pt x="39" y="7"/>
                  </a:lnTo>
                  <a:lnTo>
                    <a:pt x="41" y="8"/>
                  </a:lnTo>
                  <a:lnTo>
                    <a:pt x="45" y="10"/>
                  </a:lnTo>
                  <a:lnTo>
                    <a:pt x="52" y="10"/>
                  </a:lnTo>
                  <a:lnTo>
                    <a:pt x="62" y="11"/>
                  </a:lnTo>
                  <a:lnTo>
                    <a:pt x="68" y="12"/>
                  </a:lnTo>
                  <a:lnTo>
                    <a:pt x="75" y="15"/>
                  </a:lnTo>
                  <a:lnTo>
                    <a:pt x="93" y="17"/>
                  </a:lnTo>
                  <a:lnTo>
                    <a:pt x="96" y="18"/>
                  </a:lnTo>
                  <a:lnTo>
                    <a:pt x="100" y="19"/>
                  </a:lnTo>
                  <a:lnTo>
                    <a:pt x="103" y="21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5"/>
                  </a:lnTo>
                  <a:lnTo>
                    <a:pt x="119" y="27"/>
                  </a:lnTo>
                  <a:lnTo>
                    <a:pt x="124" y="27"/>
                  </a:lnTo>
                  <a:lnTo>
                    <a:pt x="130" y="29"/>
                  </a:lnTo>
                  <a:lnTo>
                    <a:pt x="137" y="31"/>
                  </a:lnTo>
                  <a:lnTo>
                    <a:pt x="148" y="33"/>
                  </a:lnTo>
                  <a:lnTo>
                    <a:pt x="151" y="35"/>
                  </a:lnTo>
                  <a:lnTo>
                    <a:pt x="155" y="36"/>
                  </a:lnTo>
                  <a:lnTo>
                    <a:pt x="166" y="39"/>
                  </a:lnTo>
                  <a:lnTo>
                    <a:pt x="169" y="40"/>
                  </a:lnTo>
                  <a:lnTo>
                    <a:pt x="173" y="42"/>
                  </a:lnTo>
                  <a:lnTo>
                    <a:pt x="180" y="43"/>
                  </a:lnTo>
                  <a:lnTo>
                    <a:pt x="198" y="45"/>
                  </a:lnTo>
                  <a:lnTo>
                    <a:pt x="202" y="46"/>
                  </a:lnTo>
                  <a:lnTo>
                    <a:pt x="209" y="48"/>
                  </a:lnTo>
                  <a:lnTo>
                    <a:pt x="217" y="50"/>
                  </a:lnTo>
                  <a:lnTo>
                    <a:pt x="227" y="51"/>
                  </a:lnTo>
                  <a:lnTo>
                    <a:pt x="230" y="52"/>
                  </a:lnTo>
                  <a:lnTo>
                    <a:pt x="238" y="54"/>
                  </a:lnTo>
                  <a:lnTo>
                    <a:pt x="250" y="56"/>
                  </a:lnTo>
                  <a:lnTo>
                    <a:pt x="254" y="57"/>
                  </a:lnTo>
                  <a:lnTo>
                    <a:pt x="259" y="58"/>
                  </a:lnTo>
                  <a:lnTo>
                    <a:pt x="272" y="61"/>
                  </a:lnTo>
                  <a:lnTo>
                    <a:pt x="299" y="62"/>
                  </a:lnTo>
                  <a:lnTo>
                    <a:pt x="303" y="63"/>
                  </a:lnTo>
                  <a:lnTo>
                    <a:pt x="311" y="65"/>
                  </a:lnTo>
                  <a:lnTo>
                    <a:pt x="341" y="67"/>
                  </a:lnTo>
                  <a:lnTo>
                    <a:pt x="350" y="68"/>
                  </a:lnTo>
                  <a:lnTo>
                    <a:pt x="355" y="69"/>
                  </a:lnTo>
                  <a:lnTo>
                    <a:pt x="365" y="71"/>
                  </a:lnTo>
                  <a:lnTo>
                    <a:pt x="402" y="73"/>
                  </a:lnTo>
                  <a:lnTo>
                    <a:pt x="441" y="73"/>
                  </a:lnTo>
                  <a:lnTo>
                    <a:pt x="449" y="71"/>
                  </a:lnTo>
                  <a:lnTo>
                    <a:pt x="457" y="69"/>
                  </a:lnTo>
                  <a:lnTo>
                    <a:pt x="493" y="67"/>
                  </a:lnTo>
                  <a:lnTo>
                    <a:pt x="502" y="66"/>
                  </a:lnTo>
                  <a:lnTo>
                    <a:pt x="507" y="65"/>
                  </a:lnTo>
                  <a:lnTo>
                    <a:pt x="517" y="63"/>
                  </a:lnTo>
                  <a:lnTo>
                    <a:pt x="551" y="61"/>
                  </a:lnTo>
                  <a:lnTo>
                    <a:pt x="672" y="61"/>
                  </a:lnTo>
                  <a:lnTo>
                    <a:pt x="681" y="60"/>
                  </a:lnTo>
                  <a:lnTo>
                    <a:pt x="691" y="58"/>
                  </a:lnTo>
                  <a:lnTo>
                    <a:pt x="728" y="56"/>
                  </a:lnTo>
                  <a:lnTo>
                    <a:pt x="736" y="54"/>
                  </a:lnTo>
                  <a:lnTo>
                    <a:pt x="744" y="52"/>
                  </a:lnTo>
                  <a:lnTo>
                    <a:pt x="774" y="50"/>
                  </a:lnTo>
                  <a:lnTo>
                    <a:pt x="781" y="48"/>
                  </a:lnTo>
                  <a:lnTo>
                    <a:pt x="789" y="46"/>
                  </a:lnTo>
                  <a:lnTo>
                    <a:pt x="820" y="45"/>
                  </a:lnTo>
                  <a:lnTo>
                    <a:pt x="824" y="45"/>
                  </a:lnTo>
                  <a:lnTo>
                    <a:pt x="832" y="43"/>
                  </a:lnTo>
                  <a:lnTo>
                    <a:pt x="839" y="41"/>
                  </a:lnTo>
                  <a:lnTo>
                    <a:pt x="866" y="38"/>
                  </a:lnTo>
                  <a:lnTo>
                    <a:pt x="872" y="37"/>
                  </a:lnTo>
                  <a:lnTo>
                    <a:pt x="883" y="35"/>
                  </a:lnTo>
                  <a:lnTo>
                    <a:pt x="913" y="33"/>
                  </a:lnTo>
                  <a:lnTo>
                    <a:pt x="918" y="32"/>
                  </a:lnTo>
                  <a:lnTo>
                    <a:pt x="928" y="29"/>
                  </a:lnTo>
                  <a:lnTo>
                    <a:pt x="961" y="27"/>
                  </a:lnTo>
                  <a:lnTo>
                    <a:pt x="967" y="26"/>
                  </a:lnTo>
                  <a:lnTo>
                    <a:pt x="978" y="24"/>
                  </a:lnTo>
                  <a:lnTo>
                    <a:pt x="991" y="22"/>
                  </a:lnTo>
                  <a:lnTo>
                    <a:pt x="996" y="21"/>
                  </a:lnTo>
                  <a:lnTo>
                    <a:pt x="1002" y="19"/>
                  </a:lnTo>
                  <a:lnTo>
                    <a:pt x="1018" y="17"/>
                  </a:lnTo>
                  <a:lnTo>
                    <a:pt x="1040" y="16"/>
                  </a:lnTo>
                  <a:lnTo>
                    <a:pt x="1044" y="15"/>
                  </a:lnTo>
                  <a:lnTo>
                    <a:pt x="1053" y="13"/>
                  </a:lnTo>
                  <a:lnTo>
                    <a:pt x="1081" y="10"/>
                  </a:lnTo>
                  <a:lnTo>
                    <a:pt x="1086" y="9"/>
                  </a:lnTo>
                  <a:lnTo>
                    <a:pt x="1096" y="7"/>
                  </a:lnTo>
                  <a:lnTo>
                    <a:pt x="1133" y="5"/>
                  </a:lnTo>
                  <a:lnTo>
                    <a:pt x="1181" y="5"/>
                  </a:lnTo>
                  <a:lnTo>
                    <a:pt x="1184" y="6"/>
                  </a:lnTo>
                  <a:lnTo>
                    <a:pt x="1186" y="7"/>
                  </a:lnTo>
                  <a:lnTo>
                    <a:pt x="1188" y="8"/>
                  </a:lnTo>
                  <a:lnTo>
                    <a:pt x="1192" y="10"/>
                  </a:lnTo>
                  <a:lnTo>
                    <a:pt x="1197" y="11"/>
                  </a:lnTo>
                  <a:lnTo>
                    <a:pt x="1203" y="11"/>
                  </a:lnTo>
                  <a:lnTo>
                    <a:pt x="1135" y="11"/>
                  </a:lnTo>
                  <a:lnTo>
                    <a:pt x="1126" y="9"/>
                  </a:lnTo>
                  <a:lnTo>
                    <a:pt x="1117" y="7"/>
                  </a:lnTo>
                  <a:lnTo>
                    <a:pt x="1084" y="5"/>
                  </a:lnTo>
                  <a:lnTo>
                    <a:pt x="844" y="5"/>
                  </a:lnTo>
                  <a:lnTo>
                    <a:pt x="831" y="7"/>
                  </a:lnTo>
                  <a:lnTo>
                    <a:pt x="817" y="9"/>
                  </a:lnTo>
                  <a:lnTo>
                    <a:pt x="784" y="11"/>
                  </a:lnTo>
                  <a:lnTo>
                    <a:pt x="661" y="11"/>
                  </a:lnTo>
                  <a:lnTo>
                    <a:pt x="640" y="9"/>
                  </a:lnTo>
                  <a:lnTo>
                    <a:pt x="615" y="7"/>
                  </a:lnTo>
                  <a:lnTo>
                    <a:pt x="585" y="6"/>
                  </a:lnTo>
                  <a:lnTo>
                    <a:pt x="552" y="5"/>
                  </a:lnTo>
                  <a:lnTo>
                    <a:pt x="468" y="5"/>
                  </a:lnTo>
                  <a:lnTo>
                    <a:pt x="451" y="7"/>
                  </a:lnTo>
                  <a:lnTo>
                    <a:pt x="435" y="9"/>
                  </a:lnTo>
                  <a:lnTo>
                    <a:pt x="400" y="10"/>
                  </a:lnTo>
                  <a:lnTo>
                    <a:pt x="369" y="11"/>
                  </a:lnTo>
                  <a:lnTo>
                    <a:pt x="354" y="12"/>
                  </a:lnTo>
                  <a:lnTo>
                    <a:pt x="339" y="15"/>
                  </a:lnTo>
                  <a:lnTo>
                    <a:pt x="316" y="16"/>
                  </a:lnTo>
                  <a:lnTo>
                    <a:pt x="309" y="18"/>
                  </a:lnTo>
                  <a:lnTo>
                    <a:pt x="301" y="19"/>
                  </a:lnTo>
                  <a:lnTo>
                    <a:pt x="271" y="22"/>
                  </a:lnTo>
                  <a:lnTo>
                    <a:pt x="264" y="23"/>
                  </a:lnTo>
                  <a:lnTo>
                    <a:pt x="256" y="25"/>
                  </a:lnTo>
                  <a:lnTo>
                    <a:pt x="234" y="27"/>
                  </a:lnTo>
                  <a:lnTo>
                    <a:pt x="208" y="28"/>
                  </a:lnTo>
                  <a:lnTo>
                    <a:pt x="201" y="29"/>
                  </a:lnTo>
                  <a:lnTo>
                    <a:pt x="187" y="31"/>
                  </a:lnTo>
                  <a:lnTo>
                    <a:pt x="169" y="33"/>
                  </a:lnTo>
                  <a:lnTo>
                    <a:pt x="163" y="35"/>
                  </a:lnTo>
                  <a:lnTo>
                    <a:pt x="157" y="36"/>
                  </a:lnTo>
                  <a:lnTo>
                    <a:pt x="140" y="38"/>
                  </a:lnTo>
                  <a:lnTo>
                    <a:pt x="103" y="39"/>
                  </a:lnTo>
                  <a:lnTo>
                    <a:pt x="95" y="41"/>
                  </a:lnTo>
                  <a:lnTo>
                    <a:pt x="88" y="43"/>
                  </a:lnTo>
                  <a:lnTo>
                    <a:pt x="67" y="4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SMARTInkAnnotation26"/>
            <p:cNvSpPr>
              <a:spLocks/>
            </p:cNvSpPr>
            <p:nvPr/>
          </p:nvSpPr>
          <p:spPr bwMode="auto">
            <a:xfrm>
              <a:off x="1969" y="3819"/>
              <a:ext cx="1036" cy="13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35" y="8"/>
                </a:cxn>
                <a:cxn ang="0">
                  <a:pos x="42" y="10"/>
                </a:cxn>
                <a:cxn ang="0">
                  <a:pos x="49" y="11"/>
                </a:cxn>
                <a:cxn ang="0">
                  <a:pos x="60" y="11"/>
                </a:cxn>
                <a:cxn ang="0">
                  <a:pos x="144" y="12"/>
                </a:cxn>
                <a:cxn ang="0">
                  <a:pos x="152" y="10"/>
                </a:cxn>
                <a:cxn ang="0">
                  <a:pos x="159" y="8"/>
                </a:cxn>
                <a:cxn ang="0">
                  <a:pos x="167" y="7"/>
                </a:cxn>
                <a:cxn ang="0">
                  <a:pos x="178" y="6"/>
                </a:cxn>
                <a:cxn ang="0">
                  <a:pos x="253" y="6"/>
                </a:cxn>
                <a:cxn ang="0">
                  <a:pos x="264" y="8"/>
                </a:cxn>
                <a:cxn ang="0">
                  <a:pos x="276" y="10"/>
                </a:cxn>
                <a:cxn ang="0">
                  <a:pos x="290" y="11"/>
                </a:cxn>
                <a:cxn ang="0">
                  <a:pos x="329" y="12"/>
                </a:cxn>
                <a:cxn ang="0">
                  <a:pos x="487" y="11"/>
                </a:cxn>
                <a:cxn ang="0">
                  <a:pos x="502" y="9"/>
                </a:cxn>
                <a:cxn ang="0">
                  <a:pos x="516" y="7"/>
                </a:cxn>
                <a:cxn ang="0">
                  <a:pos x="528" y="7"/>
                </a:cxn>
                <a:cxn ang="0">
                  <a:pos x="550" y="6"/>
                </a:cxn>
                <a:cxn ang="0">
                  <a:pos x="564" y="3"/>
                </a:cxn>
                <a:cxn ang="0">
                  <a:pos x="579" y="2"/>
                </a:cxn>
                <a:cxn ang="0">
                  <a:pos x="602" y="1"/>
                </a:cxn>
                <a:cxn ang="0">
                  <a:pos x="789" y="0"/>
                </a:cxn>
                <a:cxn ang="0">
                  <a:pos x="802" y="2"/>
                </a:cxn>
                <a:cxn ang="0">
                  <a:pos x="815" y="4"/>
                </a:cxn>
                <a:cxn ang="0">
                  <a:pos x="829" y="5"/>
                </a:cxn>
                <a:cxn ang="0">
                  <a:pos x="889" y="6"/>
                </a:cxn>
                <a:cxn ang="0">
                  <a:pos x="922" y="7"/>
                </a:cxn>
                <a:cxn ang="0">
                  <a:pos x="933" y="9"/>
                </a:cxn>
                <a:cxn ang="0">
                  <a:pos x="945" y="10"/>
                </a:cxn>
                <a:cxn ang="0">
                  <a:pos x="956" y="11"/>
                </a:cxn>
                <a:cxn ang="0">
                  <a:pos x="977" y="10"/>
                </a:cxn>
                <a:cxn ang="0">
                  <a:pos x="985" y="8"/>
                </a:cxn>
                <a:cxn ang="0">
                  <a:pos x="993" y="7"/>
                </a:cxn>
                <a:cxn ang="0">
                  <a:pos x="1005" y="6"/>
                </a:cxn>
                <a:cxn ang="0">
                  <a:pos x="1019" y="5"/>
                </a:cxn>
                <a:cxn ang="0">
                  <a:pos x="1024" y="3"/>
                </a:cxn>
                <a:cxn ang="0">
                  <a:pos x="1029" y="2"/>
                </a:cxn>
              </a:cxnLst>
              <a:rect l="0" t="0" r="r" b="b"/>
              <a:pathLst>
                <a:path w="1036" h="13">
                  <a:moveTo>
                    <a:pt x="0" y="6"/>
                  </a:moveTo>
                  <a:lnTo>
                    <a:pt x="29" y="6"/>
                  </a:lnTo>
                  <a:lnTo>
                    <a:pt x="32" y="7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2" y="10"/>
                  </a:lnTo>
                  <a:lnTo>
                    <a:pt x="45" y="10"/>
                  </a:lnTo>
                  <a:lnTo>
                    <a:pt x="49" y="11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91" y="12"/>
                  </a:lnTo>
                  <a:lnTo>
                    <a:pt x="144" y="12"/>
                  </a:lnTo>
                  <a:lnTo>
                    <a:pt x="148" y="11"/>
                  </a:lnTo>
                  <a:lnTo>
                    <a:pt x="152" y="10"/>
                  </a:lnTo>
                  <a:lnTo>
                    <a:pt x="155" y="9"/>
                  </a:lnTo>
                  <a:lnTo>
                    <a:pt x="159" y="8"/>
                  </a:lnTo>
                  <a:lnTo>
                    <a:pt x="163" y="7"/>
                  </a:lnTo>
                  <a:lnTo>
                    <a:pt x="167" y="7"/>
                  </a:lnTo>
                  <a:lnTo>
                    <a:pt x="170" y="7"/>
                  </a:lnTo>
                  <a:lnTo>
                    <a:pt x="178" y="6"/>
                  </a:lnTo>
                  <a:lnTo>
                    <a:pt x="209" y="6"/>
                  </a:lnTo>
                  <a:lnTo>
                    <a:pt x="253" y="6"/>
                  </a:lnTo>
                  <a:lnTo>
                    <a:pt x="259" y="7"/>
                  </a:lnTo>
                  <a:lnTo>
                    <a:pt x="264" y="8"/>
                  </a:lnTo>
                  <a:lnTo>
                    <a:pt x="270" y="9"/>
                  </a:lnTo>
                  <a:lnTo>
                    <a:pt x="276" y="10"/>
                  </a:lnTo>
                  <a:lnTo>
                    <a:pt x="283" y="10"/>
                  </a:lnTo>
                  <a:lnTo>
                    <a:pt x="290" y="11"/>
                  </a:lnTo>
                  <a:lnTo>
                    <a:pt x="302" y="11"/>
                  </a:lnTo>
                  <a:lnTo>
                    <a:pt x="329" y="12"/>
                  </a:lnTo>
                  <a:lnTo>
                    <a:pt x="480" y="12"/>
                  </a:lnTo>
                  <a:lnTo>
                    <a:pt x="487" y="11"/>
                  </a:lnTo>
                  <a:lnTo>
                    <a:pt x="495" y="10"/>
                  </a:lnTo>
                  <a:lnTo>
                    <a:pt x="502" y="9"/>
                  </a:lnTo>
                  <a:lnTo>
                    <a:pt x="509" y="8"/>
                  </a:lnTo>
                  <a:lnTo>
                    <a:pt x="516" y="7"/>
                  </a:lnTo>
                  <a:lnTo>
                    <a:pt x="522" y="7"/>
                  </a:lnTo>
                  <a:lnTo>
                    <a:pt x="528" y="7"/>
                  </a:lnTo>
                  <a:lnTo>
                    <a:pt x="542" y="6"/>
                  </a:lnTo>
                  <a:lnTo>
                    <a:pt x="550" y="6"/>
                  </a:lnTo>
                  <a:lnTo>
                    <a:pt x="557" y="4"/>
                  </a:lnTo>
                  <a:lnTo>
                    <a:pt x="564" y="3"/>
                  </a:lnTo>
                  <a:lnTo>
                    <a:pt x="572" y="2"/>
                  </a:lnTo>
                  <a:lnTo>
                    <a:pt x="579" y="2"/>
                  </a:lnTo>
                  <a:lnTo>
                    <a:pt x="587" y="1"/>
                  </a:lnTo>
                  <a:lnTo>
                    <a:pt x="602" y="1"/>
                  </a:lnTo>
                  <a:lnTo>
                    <a:pt x="647" y="0"/>
                  </a:lnTo>
                  <a:lnTo>
                    <a:pt x="789" y="0"/>
                  </a:lnTo>
                  <a:lnTo>
                    <a:pt x="796" y="1"/>
                  </a:lnTo>
                  <a:lnTo>
                    <a:pt x="802" y="2"/>
                  </a:lnTo>
                  <a:lnTo>
                    <a:pt x="809" y="3"/>
                  </a:lnTo>
                  <a:lnTo>
                    <a:pt x="815" y="4"/>
                  </a:lnTo>
                  <a:lnTo>
                    <a:pt x="822" y="5"/>
                  </a:lnTo>
                  <a:lnTo>
                    <a:pt x="829" y="5"/>
                  </a:lnTo>
                  <a:lnTo>
                    <a:pt x="844" y="6"/>
                  </a:lnTo>
                  <a:lnTo>
                    <a:pt x="889" y="6"/>
                  </a:lnTo>
                  <a:lnTo>
                    <a:pt x="916" y="6"/>
                  </a:lnTo>
                  <a:lnTo>
                    <a:pt x="922" y="7"/>
                  </a:lnTo>
                  <a:lnTo>
                    <a:pt x="927" y="8"/>
                  </a:lnTo>
                  <a:lnTo>
                    <a:pt x="933" y="9"/>
                  </a:lnTo>
                  <a:lnTo>
                    <a:pt x="939" y="10"/>
                  </a:lnTo>
                  <a:lnTo>
                    <a:pt x="945" y="10"/>
                  </a:lnTo>
                  <a:lnTo>
                    <a:pt x="950" y="11"/>
                  </a:lnTo>
                  <a:lnTo>
                    <a:pt x="956" y="11"/>
                  </a:lnTo>
                  <a:lnTo>
                    <a:pt x="972" y="11"/>
                  </a:lnTo>
                  <a:lnTo>
                    <a:pt x="977" y="10"/>
                  </a:lnTo>
                  <a:lnTo>
                    <a:pt x="981" y="9"/>
                  </a:lnTo>
                  <a:lnTo>
                    <a:pt x="985" y="8"/>
                  </a:lnTo>
                  <a:lnTo>
                    <a:pt x="989" y="7"/>
                  </a:lnTo>
                  <a:lnTo>
                    <a:pt x="993" y="7"/>
                  </a:lnTo>
                  <a:lnTo>
                    <a:pt x="997" y="7"/>
                  </a:lnTo>
                  <a:lnTo>
                    <a:pt x="1005" y="6"/>
                  </a:lnTo>
                  <a:lnTo>
                    <a:pt x="1016" y="6"/>
                  </a:lnTo>
                  <a:lnTo>
                    <a:pt x="1019" y="5"/>
                  </a:lnTo>
                  <a:lnTo>
                    <a:pt x="1022" y="4"/>
                  </a:lnTo>
                  <a:lnTo>
                    <a:pt x="1024" y="3"/>
                  </a:lnTo>
                  <a:lnTo>
                    <a:pt x="1027" y="2"/>
                  </a:lnTo>
                  <a:lnTo>
                    <a:pt x="1029" y="2"/>
                  </a:lnTo>
                  <a:lnTo>
                    <a:pt x="1035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SMARTInkAnnotation27"/>
            <p:cNvSpPr>
              <a:spLocks/>
            </p:cNvSpPr>
            <p:nvPr/>
          </p:nvSpPr>
          <p:spPr bwMode="auto">
            <a:xfrm>
              <a:off x="3466" y="3386"/>
              <a:ext cx="1718" cy="721"/>
            </a:xfrm>
            <a:custGeom>
              <a:avLst/>
              <a:gdLst/>
              <a:ahLst/>
              <a:cxnLst>
                <a:cxn ang="0">
                  <a:pos x="1545" y="84"/>
                </a:cxn>
                <a:cxn ang="0">
                  <a:pos x="1532" y="72"/>
                </a:cxn>
                <a:cxn ang="0">
                  <a:pos x="1502" y="55"/>
                </a:cxn>
                <a:cxn ang="0">
                  <a:pos x="1487" y="46"/>
                </a:cxn>
                <a:cxn ang="0">
                  <a:pos x="1445" y="27"/>
                </a:cxn>
                <a:cxn ang="0">
                  <a:pos x="1373" y="8"/>
                </a:cxn>
                <a:cxn ang="0">
                  <a:pos x="1273" y="0"/>
                </a:cxn>
                <a:cxn ang="0">
                  <a:pos x="917" y="5"/>
                </a:cxn>
                <a:cxn ang="0">
                  <a:pos x="820" y="10"/>
                </a:cxn>
                <a:cxn ang="0">
                  <a:pos x="715" y="17"/>
                </a:cxn>
                <a:cxn ang="0">
                  <a:pos x="616" y="26"/>
                </a:cxn>
                <a:cxn ang="0">
                  <a:pos x="513" y="40"/>
                </a:cxn>
                <a:cxn ang="0">
                  <a:pos x="431" y="55"/>
                </a:cxn>
                <a:cxn ang="0">
                  <a:pos x="330" y="72"/>
                </a:cxn>
                <a:cxn ang="0">
                  <a:pos x="243" y="94"/>
                </a:cxn>
                <a:cxn ang="0">
                  <a:pos x="163" y="128"/>
                </a:cxn>
                <a:cxn ang="0">
                  <a:pos x="102" y="169"/>
                </a:cxn>
                <a:cxn ang="0">
                  <a:pos x="46" y="223"/>
                </a:cxn>
                <a:cxn ang="0">
                  <a:pos x="18" y="266"/>
                </a:cxn>
                <a:cxn ang="0">
                  <a:pos x="3" y="309"/>
                </a:cxn>
                <a:cxn ang="0">
                  <a:pos x="0" y="325"/>
                </a:cxn>
                <a:cxn ang="0">
                  <a:pos x="4" y="352"/>
                </a:cxn>
                <a:cxn ang="0">
                  <a:pos x="11" y="383"/>
                </a:cxn>
                <a:cxn ang="0">
                  <a:pos x="23" y="410"/>
                </a:cxn>
                <a:cxn ang="0">
                  <a:pos x="40" y="426"/>
                </a:cxn>
                <a:cxn ang="0">
                  <a:pos x="74" y="458"/>
                </a:cxn>
                <a:cxn ang="0">
                  <a:pos x="129" y="502"/>
                </a:cxn>
                <a:cxn ang="0">
                  <a:pos x="200" y="542"/>
                </a:cxn>
                <a:cxn ang="0">
                  <a:pos x="279" y="576"/>
                </a:cxn>
                <a:cxn ang="0">
                  <a:pos x="352" y="604"/>
                </a:cxn>
                <a:cxn ang="0">
                  <a:pos x="457" y="643"/>
                </a:cxn>
                <a:cxn ang="0">
                  <a:pos x="565" y="677"/>
                </a:cxn>
                <a:cxn ang="0">
                  <a:pos x="662" y="699"/>
                </a:cxn>
                <a:cxn ang="0">
                  <a:pos x="731" y="711"/>
                </a:cxn>
                <a:cxn ang="0">
                  <a:pos x="833" y="720"/>
                </a:cxn>
                <a:cxn ang="0">
                  <a:pos x="922" y="715"/>
                </a:cxn>
                <a:cxn ang="0">
                  <a:pos x="1012" y="709"/>
                </a:cxn>
                <a:cxn ang="0">
                  <a:pos x="1186" y="676"/>
                </a:cxn>
                <a:cxn ang="0">
                  <a:pos x="1281" y="651"/>
                </a:cxn>
                <a:cxn ang="0">
                  <a:pos x="1457" y="586"/>
                </a:cxn>
                <a:cxn ang="0">
                  <a:pos x="1536" y="550"/>
                </a:cxn>
                <a:cxn ang="0">
                  <a:pos x="1603" y="502"/>
                </a:cxn>
                <a:cxn ang="0">
                  <a:pos x="1641" y="459"/>
                </a:cxn>
                <a:cxn ang="0">
                  <a:pos x="1680" y="406"/>
                </a:cxn>
                <a:cxn ang="0">
                  <a:pos x="1696" y="371"/>
                </a:cxn>
                <a:cxn ang="0">
                  <a:pos x="1708" y="337"/>
                </a:cxn>
                <a:cxn ang="0">
                  <a:pos x="1714" y="302"/>
                </a:cxn>
                <a:cxn ang="0">
                  <a:pos x="1717" y="266"/>
                </a:cxn>
                <a:cxn ang="0">
                  <a:pos x="1710" y="228"/>
                </a:cxn>
                <a:cxn ang="0">
                  <a:pos x="1695" y="188"/>
                </a:cxn>
                <a:cxn ang="0">
                  <a:pos x="1673" y="153"/>
                </a:cxn>
                <a:cxn ang="0">
                  <a:pos x="1624" y="113"/>
                </a:cxn>
                <a:cxn ang="0">
                  <a:pos x="1546" y="77"/>
                </a:cxn>
              </a:cxnLst>
              <a:rect l="0" t="0" r="r" b="b"/>
              <a:pathLst>
                <a:path w="1718" h="721">
                  <a:moveTo>
                    <a:pt x="1557" y="90"/>
                  </a:moveTo>
                  <a:lnTo>
                    <a:pt x="1545" y="84"/>
                  </a:lnTo>
                  <a:lnTo>
                    <a:pt x="1538" y="78"/>
                  </a:lnTo>
                  <a:lnTo>
                    <a:pt x="1532" y="72"/>
                  </a:lnTo>
                  <a:lnTo>
                    <a:pt x="1525" y="67"/>
                  </a:lnTo>
                  <a:lnTo>
                    <a:pt x="1502" y="55"/>
                  </a:lnTo>
                  <a:lnTo>
                    <a:pt x="1498" y="52"/>
                  </a:lnTo>
                  <a:lnTo>
                    <a:pt x="1487" y="46"/>
                  </a:lnTo>
                  <a:lnTo>
                    <a:pt x="1468" y="38"/>
                  </a:lnTo>
                  <a:lnTo>
                    <a:pt x="1445" y="27"/>
                  </a:lnTo>
                  <a:lnTo>
                    <a:pt x="1393" y="12"/>
                  </a:lnTo>
                  <a:lnTo>
                    <a:pt x="1373" y="8"/>
                  </a:lnTo>
                  <a:lnTo>
                    <a:pt x="1324" y="1"/>
                  </a:lnTo>
                  <a:lnTo>
                    <a:pt x="1273" y="0"/>
                  </a:lnTo>
                  <a:lnTo>
                    <a:pt x="970" y="0"/>
                  </a:lnTo>
                  <a:lnTo>
                    <a:pt x="917" y="5"/>
                  </a:lnTo>
                  <a:lnTo>
                    <a:pt x="866" y="6"/>
                  </a:lnTo>
                  <a:lnTo>
                    <a:pt x="820" y="10"/>
                  </a:lnTo>
                  <a:lnTo>
                    <a:pt x="768" y="13"/>
                  </a:lnTo>
                  <a:lnTo>
                    <a:pt x="715" y="17"/>
                  </a:lnTo>
                  <a:lnTo>
                    <a:pt x="662" y="22"/>
                  </a:lnTo>
                  <a:lnTo>
                    <a:pt x="616" y="26"/>
                  </a:lnTo>
                  <a:lnTo>
                    <a:pt x="565" y="33"/>
                  </a:lnTo>
                  <a:lnTo>
                    <a:pt x="513" y="40"/>
                  </a:lnTo>
                  <a:lnTo>
                    <a:pt x="463" y="49"/>
                  </a:lnTo>
                  <a:lnTo>
                    <a:pt x="431" y="55"/>
                  </a:lnTo>
                  <a:lnTo>
                    <a:pt x="380" y="62"/>
                  </a:lnTo>
                  <a:lnTo>
                    <a:pt x="330" y="72"/>
                  </a:lnTo>
                  <a:lnTo>
                    <a:pt x="296" y="76"/>
                  </a:lnTo>
                  <a:lnTo>
                    <a:pt x="243" y="94"/>
                  </a:lnTo>
                  <a:lnTo>
                    <a:pt x="205" y="106"/>
                  </a:lnTo>
                  <a:lnTo>
                    <a:pt x="163" y="128"/>
                  </a:lnTo>
                  <a:lnTo>
                    <a:pt x="128" y="150"/>
                  </a:lnTo>
                  <a:lnTo>
                    <a:pt x="102" y="169"/>
                  </a:lnTo>
                  <a:lnTo>
                    <a:pt x="83" y="187"/>
                  </a:lnTo>
                  <a:lnTo>
                    <a:pt x="46" y="223"/>
                  </a:lnTo>
                  <a:lnTo>
                    <a:pt x="32" y="244"/>
                  </a:lnTo>
                  <a:lnTo>
                    <a:pt x="18" y="266"/>
                  </a:lnTo>
                  <a:lnTo>
                    <a:pt x="8" y="288"/>
                  </a:lnTo>
                  <a:lnTo>
                    <a:pt x="3" y="309"/>
                  </a:lnTo>
                  <a:lnTo>
                    <a:pt x="1" y="317"/>
                  </a:lnTo>
                  <a:lnTo>
                    <a:pt x="0" y="325"/>
                  </a:lnTo>
                  <a:lnTo>
                    <a:pt x="1" y="334"/>
                  </a:lnTo>
                  <a:lnTo>
                    <a:pt x="4" y="352"/>
                  </a:lnTo>
                  <a:lnTo>
                    <a:pt x="5" y="368"/>
                  </a:lnTo>
                  <a:lnTo>
                    <a:pt x="11" y="383"/>
                  </a:lnTo>
                  <a:lnTo>
                    <a:pt x="18" y="401"/>
                  </a:lnTo>
                  <a:lnTo>
                    <a:pt x="23" y="410"/>
                  </a:lnTo>
                  <a:lnTo>
                    <a:pt x="30" y="417"/>
                  </a:lnTo>
                  <a:lnTo>
                    <a:pt x="40" y="426"/>
                  </a:lnTo>
                  <a:lnTo>
                    <a:pt x="52" y="439"/>
                  </a:lnTo>
                  <a:lnTo>
                    <a:pt x="74" y="458"/>
                  </a:lnTo>
                  <a:lnTo>
                    <a:pt x="97" y="480"/>
                  </a:lnTo>
                  <a:lnTo>
                    <a:pt x="129" y="502"/>
                  </a:lnTo>
                  <a:lnTo>
                    <a:pt x="168" y="524"/>
                  </a:lnTo>
                  <a:lnTo>
                    <a:pt x="200" y="542"/>
                  </a:lnTo>
                  <a:lnTo>
                    <a:pt x="246" y="564"/>
                  </a:lnTo>
                  <a:lnTo>
                    <a:pt x="279" y="576"/>
                  </a:lnTo>
                  <a:lnTo>
                    <a:pt x="298" y="584"/>
                  </a:lnTo>
                  <a:lnTo>
                    <a:pt x="352" y="604"/>
                  </a:lnTo>
                  <a:lnTo>
                    <a:pt x="404" y="623"/>
                  </a:lnTo>
                  <a:lnTo>
                    <a:pt x="457" y="643"/>
                  </a:lnTo>
                  <a:lnTo>
                    <a:pt x="506" y="658"/>
                  </a:lnTo>
                  <a:lnTo>
                    <a:pt x="565" y="677"/>
                  </a:lnTo>
                  <a:lnTo>
                    <a:pt x="611" y="688"/>
                  </a:lnTo>
                  <a:lnTo>
                    <a:pt x="662" y="699"/>
                  </a:lnTo>
                  <a:lnTo>
                    <a:pt x="681" y="705"/>
                  </a:lnTo>
                  <a:lnTo>
                    <a:pt x="731" y="711"/>
                  </a:lnTo>
                  <a:lnTo>
                    <a:pt x="782" y="716"/>
                  </a:lnTo>
                  <a:lnTo>
                    <a:pt x="833" y="720"/>
                  </a:lnTo>
                  <a:lnTo>
                    <a:pt x="877" y="718"/>
                  </a:lnTo>
                  <a:lnTo>
                    <a:pt x="922" y="715"/>
                  </a:lnTo>
                  <a:lnTo>
                    <a:pt x="967" y="714"/>
                  </a:lnTo>
                  <a:lnTo>
                    <a:pt x="1012" y="709"/>
                  </a:lnTo>
                  <a:lnTo>
                    <a:pt x="1129" y="690"/>
                  </a:lnTo>
                  <a:lnTo>
                    <a:pt x="1186" y="676"/>
                  </a:lnTo>
                  <a:lnTo>
                    <a:pt x="1234" y="665"/>
                  </a:lnTo>
                  <a:lnTo>
                    <a:pt x="1281" y="651"/>
                  </a:lnTo>
                  <a:lnTo>
                    <a:pt x="1405" y="610"/>
                  </a:lnTo>
                  <a:lnTo>
                    <a:pt x="1457" y="586"/>
                  </a:lnTo>
                  <a:lnTo>
                    <a:pt x="1498" y="567"/>
                  </a:lnTo>
                  <a:lnTo>
                    <a:pt x="1536" y="550"/>
                  </a:lnTo>
                  <a:lnTo>
                    <a:pt x="1561" y="533"/>
                  </a:lnTo>
                  <a:lnTo>
                    <a:pt x="1603" y="502"/>
                  </a:lnTo>
                  <a:lnTo>
                    <a:pt x="1623" y="481"/>
                  </a:lnTo>
                  <a:lnTo>
                    <a:pt x="1641" y="459"/>
                  </a:lnTo>
                  <a:lnTo>
                    <a:pt x="1670" y="422"/>
                  </a:lnTo>
                  <a:lnTo>
                    <a:pt x="1680" y="406"/>
                  </a:lnTo>
                  <a:lnTo>
                    <a:pt x="1689" y="389"/>
                  </a:lnTo>
                  <a:lnTo>
                    <a:pt x="1696" y="371"/>
                  </a:lnTo>
                  <a:lnTo>
                    <a:pt x="1701" y="353"/>
                  </a:lnTo>
                  <a:lnTo>
                    <a:pt x="1708" y="337"/>
                  </a:lnTo>
                  <a:lnTo>
                    <a:pt x="1712" y="320"/>
                  </a:lnTo>
                  <a:lnTo>
                    <a:pt x="1714" y="302"/>
                  </a:lnTo>
                  <a:lnTo>
                    <a:pt x="1717" y="283"/>
                  </a:lnTo>
                  <a:lnTo>
                    <a:pt x="1717" y="266"/>
                  </a:lnTo>
                  <a:lnTo>
                    <a:pt x="1715" y="250"/>
                  </a:lnTo>
                  <a:lnTo>
                    <a:pt x="1710" y="228"/>
                  </a:lnTo>
                  <a:lnTo>
                    <a:pt x="1705" y="209"/>
                  </a:lnTo>
                  <a:lnTo>
                    <a:pt x="1695" y="188"/>
                  </a:lnTo>
                  <a:lnTo>
                    <a:pt x="1684" y="170"/>
                  </a:lnTo>
                  <a:lnTo>
                    <a:pt x="1673" y="153"/>
                  </a:lnTo>
                  <a:lnTo>
                    <a:pt x="1650" y="132"/>
                  </a:lnTo>
                  <a:lnTo>
                    <a:pt x="1624" y="113"/>
                  </a:lnTo>
                  <a:lnTo>
                    <a:pt x="1599" y="98"/>
                  </a:lnTo>
                  <a:lnTo>
                    <a:pt x="1546" y="77"/>
                  </a:lnTo>
                  <a:lnTo>
                    <a:pt x="1523" y="68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SMARTInkAnnotation28"/>
            <p:cNvSpPr>
              <a:spLocks/>
            </p:cNvSpPr>
            <p:nvPr/>
          </p:nvSpPr>
          <p:spPr bwMode="auto">
            <a:xfrm>
              <a:off x="3561" y="1710"/>
              <a:ext cx="1581" cy="507"/>
            </a:xfrm>
            <a:custGeom>
              <a:avLst/>
              <a:gdLst/>
              <a:ahLst/>
              <a:cxnLst>
                <a:cxn ang="0">
                  <a:pos x="1380" y="4"/>
                </a:cxn>
                <a:cxn ang="0">
                  <a:pos x="1364" y="9"/>
                </a:cxn>
                <a:cxn ang="0">
                  <a:pos x="1320" y="26"/>
                </a:cxn>
                <a:cxn ang="0">
                  <a:pos x="1265" y="46"/>
                </a:cxn>
                <a:cxn ang="0">
                  <a:pos x="1150" y="81"/>
                </a:cxn>
                <a:cxn ang="0">
                  <a:pos x="1047" y="98"/>
                </a:cxn>
                <a:cxn ang="0">
                  <a:pos x="959" y="116"/>
                </a:cxn>
                <a:cxn ang="0">
                  <a:pos x="821" y="145"/>
                </a:cxn>
                <a:cxn ang="0">
                  <a:pos x="688" y="169"/>
                </a:cxn>
                <a:cxn ang="0">
                  <a:pos x="597" y="190"/>
                </a:cxn>
                <a:cxn ang="0">
                  <a:pos x="515" y="210"/>
                </a:cxn>
                <a:cxn ang="0">
                  <a:pos x="229" y="268"/>
                </a:cxn>
                <a:cxn ang="0">
                  <a:pos x="119" y="294"/>
                </a:cxn>
                <a:cxn ang="0">
                  <a:pos x="24" y="315"/>
                </a:cxn>
                <a:cxn ang="0">
                  <a:pos x="4" y="320"/>
                </a:cxn>
                <a:cxn ang="0">
                  <a:pos x="4" y="321"/>
                </a:cxn>
                <a:cxn ang="0">
                  <a:pos x="27" y="326"/>
                </a:cxn>
                <a:cxn ang="0">
                  <a:pos x="182" y="326"/>
                </a:cxn>
                <a:cxn ang="0">
                  <a:pos x="266" y="321"/>
                </a:cxn>
                <a:cxn ang="0">
                  <a:pos x="350" y="325"/>
                </a:cxn>
                <a:cxn ang="0">
                  <a:pos x="535" y="326"/>
                </a:cxn>
                <a:cxn ang="0">
                  <a:pos x="630" y="332"/>
                </a:cxn>
                <a:cxn ang="0">
                  <a:pos x="731" y="337"/>
                </a:cxn>
                <a:cxn ang="0">
                  <a:pos x="841" y="346"/>
                </a:cxn>
                <a:cxn ang="0">
                  <a:pos x="933" y="355"/>
                </a:cxn>
                <a:cxn ang="0">
                  <a:pos x="1035" y="367"/>
                </a:cxn>
                <a:cxn ang="0">
                  <a:pos x="1125" y="380"/>
                </a:cxn>
                <a:cxn ang="0">
                  <a:pos x="1218" y="395"/>
                </a:cxn>
                <a:cxn ang="0">
                  <a:pos x="1321" y="407"/>
                </a:cxn>
                <a:cxn ang="0">
                  <a:pos x="1405" y="426"/>
                </a:cxn>
                <a:cxn ang="0">
                  <a:pos x="1489" y="451"/>
                </a:cxn>
                <a:cxn ang="0">
                  <a:pos x="1559" y="482"/>
                </a:cxn>
                <a:cxn ang="0">
                  <a:pos x="1574" y="499"/>
                </a:cxn>
              </a:cxnLst>
              <a:rect l="0" t="0" r="r" b="b"/>
              <a:pathLst>
                <a:path w="1581" h="507">
                  <a:moveTo>
                    <a:pt x="1395" y="0"/>
                  </a:moveTo>
                  <a:lnTo>
                    <a:pt x="1380" y="4"/>
                  </a:lnTo>
                  <a:lnTo>
                    <a:pt x="1374" y="6"/>
                  </a:lnTo>
                  <a:lnTo>
                    <a:pt x="1364" y="9"/>
                  </a:lnTo>
                  <a:lnTo>
                    <a:pt x="1350" y="13"/>
                  </a:lnTo>
                  <a:lnTo>
                    <a:pt x="1320" y="26"/>
                  </a:lnTo>
                  <a:lnTo>
                    <a:pt x="1298" y="31"/>
                  </a:lnTo>
                  <a:lnTo>
                    <a:pt x="1265" y="46"/>
                  </a:lnTo>
                  <a:lnTo>
                    <a:pt x="1219" y="62"/>
                  </a:lnTo>
                  <a:lnTo>
                    <a:pt x="1150" y="81"/>
                  </a:lnTo>
                  <a:lnTo>
                    <a:pt x="1101" y="92"/>
                  </a:lnTo>
                  <a:lnTo>
                    <a:pt x="1047" y="98"/>
                  </a:lnTo>
                  <a:lnTo>
                    <a:pt x="1005" y="107"/>
                  </a:lnTo>
                  <a:lnTo>
                    <a:pt x="959" y="116"/>
                  </a:lnTo>
                  <a:lnTo>
                    <a:pt x="876" y="131"/>
                  </a:lnTo>
                  <a:lnTo>
                    <a:pt x="821" y="145"/>
                  </a:lnTo>
                  <a:lnTo>
                    <a:pt x="776" y="154"/>
                  </a:lnTo>
                  <a:lnTo>
                    <a:pt x="688" y="169"/>
                  </a:lnTo>
                  <a:lnTo>
                    <a:pt x="639" y="179"/>
                  </a:lnTo>
                  <a:lnTo>
                    <a:pt x="597" y="190"/>
                  </a:lnTo>
                  <a:lnTo>
                    <a:pt x="556" y="199"/>
                  </a:lnTo>
                  <a:lnTo>
                    <a:pt x="515" y="210"/>
                  </a:lnTo>
                  <a:lnTo>
                    <a:pt x="473" y="219"/>
                  </a:lnTo>
                  <a:lnTo>
                    <a:pt x="229" y="268"/>
                  </a:lnTo>
                  <a:lnTo>
                    <a:pt x="162" y="283"/>
                  </a:lnTo>
                  <a:lnTo>
                    <a:pt x="119" y="294"/>
                  </a:lnTo>
                  <a:lnTo>
                    <a:pt x="73" y="307"/>
                  </a:lnTo>
                  <a:lnTo>
                    <a:pt x="24" y="315"/>
                  </a:lnTo>
                  <a:lnTo>
                    <a:pt x="22" y="315"/>
                  </a:lnTo>
                  <a:lnTo>
                    <a:pt x="4" y="320"/>
                  </a:lnTo>
                  <a:lnTo>
                    <a:pt x="0" y="321"/>
                  </a:lnTo>
                  <a:lnTo>
                    <a:pt x="4" y="321"/>
                  </a:lnTo>
                  <a:lnTo>
                    <a:pt x="16" y="325"/>
                  </a:lnTo>
                  <a:lnTo>
                    <a:pt x="27" y="326"/>
                  </a:lnTo>
                  <a:lnTo>
                    <a:pt x="76" y="326"/>
                  </a:lnTo>
                  <a:lnTo>
                    <a:pt x="182" y="326"/>
                  </a:lnTo>
                  <a:lnTo>
                    <a:pt x="223" y="322"/>
                  </a:lnTo>
                  <a:lnTo>
                    <a:pt x="266" y="321"/>
                  </a:lnTo>
                  <a:lnTo>
                    <a:pt x="308" y="321"/>
                  </a:lnTo>
                  <a:lnTo>
                    <a:pt x="350" y="325"/>
                  </a:lnTo>
                  <a:lnTo>
                    <a:pt x="395" y="326"/>
                  </a:lnTo>
                  <a:lnTo>
                    <a:pt x="535" y="326"/>
                  </a:lnTo>
                  <a:lnTo>
                    <a:pt x="586" y="331"/>
                  </a:lnTo>
                  <a:lnTo>
                    <a:pt x="630" y="332"/>
                  </a:lnTo>
                  <a:lnTo>
                    <a:pt x="686" y="336"/>
                  </a:lnTo>
                  <a:lnTo>
                    <a:pt x="731" y="337"/>
                  </a:lnTo>
                  <a:lnTo>
                    <a:pt x="792" y="342"/>
                  </a:lnTo>
                  <a:lnTo>
                    <a:pt x="841" y="346"/>
                  </a:lnTo>
                  <a:lnTo>
                    <a:pt x="888" y="349"/>
                  </a:lnTo>
                  <a:lnTo>
                    <a:pt x="933" y="355"/>
                  </a:lnTo>
                  <a:lnTo>
                    <a:pt x="978" y="362"/>
                  </a:lnTo>
                  <a:lnTo>
                    <a:pt x="1035" y="367"/>
                  </a:lnTo>
                  <a:lnTo>
                    <a:pt x="1080" y="373"/>
                  </a:lnTo>
                  <a:lnTo>
                    <a:pt x="1125" y="380"/>
                  </a:lnTo>
                  <a:lnTo>
                    <a:pt x="1170" y="385"/>
                  </a:lnTo>
                  <a:lnTo>
                    <a:pt x="1218" y="395"/>
                  </a:lnTo>
                  <a:lnTo>
                    <a:pt x="1276" y="400"/>
                  </a:lnTo>
                  <a:lnTo>
                    <a:pt x="1321" y="407"/>
                  </a:lnTo>
                  <a:lnTo>
                    <a:pt x="1363" y="415"/>
                  </a:lnTo>
                  <a:lnTo>
                    <a:pt x="1405" y="426"/>
                  </a:lnTo>
                  <a:lnTo>
                    <a:pt x="1446" y="438"/>
                  </a:lnTo>
                  <a:lnTo>
                    <a:pt x="1489" y="451"/>
                  </a:lnTo>
                  <a:lnTo>
                    <a:pt x="1543" y="471"/>
                  </a:lnTo>
                  <a:lnTo>
                    <a:pt x="1559" y="482"/>
                  </a:lnTo>
                  <a:lnTo>
                    <a:pt x="1566" y="489"/>
                  </a:lnTo>
                  <a:lnTo>
                    <a:pt x="1574" y="499"/>
                  </a:lnTo>
                  <a:lnTo>
                    <a:pt x="1580" y="506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Can Be Loud </a:t>
            </a:r>
            <a:r>
              <a:rPr lang="en-US" i="1" smtClean="0"/>
              <a:t>OR</a:t>
            </a:r>
            <a:r>
              <a:rPr lang="en-US" smtClean="0"/>
              <a:t> Soft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Accent=Emphasize this note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</a:p>
          <a:p>
            <a:pPr eaLnBrk="1" fontAlgn="auto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Staccato=Choppy, detached notes ---------</a:t>
            </a:r>
            <a:r>
              <a:rPr lang="en-US" dirty="0" err="1" smtClean="0">
                <a:sym typeface="Wingdings"/>
              </a:rPr>
              <a:t></a:t>
            </a:r>
            <a:endParaRPr lang="en-US" dirty="0" smtClean="0">
              <a:sym typeface="Wingdings"/>
            </a:endParaRPr>
          </a:p>
          <a:p>
            <a:pPr eaLnBrk="1" fontAlgn="auto" hangingPunct="1">
              <a:spcBef>
                <a:spcPts val="0"/>
              </a:spcBef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Legato=Smooth, connected notes </a:t>
            </a:r>
            <a:r>
              <a:rPr lang="en-US" dirty="0" err="1" smtClean="0">
                <a:sym typeface="Wingdings"/>
              </a:rPr>
              <a:t>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19459" name="Picture 3" descr="acc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14600"/>
            <a:ext cx="1524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stacca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581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legat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953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9" name="Group 23"/>
          <p:cNvGrpSpPr>
            <a:grpSpLocks/>
          </p:cNvGrpSpPr>
          <p:nvPr/>
        </p:nvGrpSpPr>
        <p:grpSpPr bwMode="auto">
          <a:xfrm>
            <a:off x="990600" y="2616200"/>
            <a:ext cx="7450138" cy="3689350"/>
            <a:chOff x="624" y="1648"/>
            <a:chExt cx="4693" cy="2324"/>
          </a:xfrm>
        </p:grpSpPr>
        <p:sp>
          <p:nvSpPr>
            <p:cNvPr id="19463" name="SMARTInkAnnotation0"/>
            <p:cNvSpPr>
              <a:spLocks/>
            </p:cNvSpPr>
            <p:nvPr/>
          </p:nvSpPr>
          <p:spPr bwMode="auto">
            <a:xfrm>
              <a:off x="4944" y="1857"/>
              <a:ext cx="219" cy="366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21" y="43"/>
                </a:cxn>
                <a:cxn ang="0">
                  <a:pos x="28" y="14"/>
                </a:cxn>
                <a:cxn ang="0">
                  <a:pos x="65" y="1"/>
                </a:cxn>
                <a:cxn ang="0">
                  <a:pos x="128" y="7"/>
                </a:cxn>
                <a:cxn ang="0">
                  <a:pos x="183" y="24"/>
                </a:cxn>
                <a:cxn ang="0">
                  <a:pos x="217" y="53"/>
                </a:cxn>
                <a:cxn ang="0">
                  <a:pos x="200" y="70"/>
                </a:cxn>
                <a:cxn ang="0">
                  <a:pos x="164" y="72"/>
                </a:cxn>
                <a:cxn ang="0">
                  <a:pos x="120" y="67"/>
                </a:cxn>
                <a:cxn ang="0">
                  <a:pos x="79" y="57"/>
                </a:cxn>
                <a:cxn ang="0">
                  <a:pos x="54" y="44"/>
                </a:cxn>
                <a:cxn ang="0">
                  <a:pos x="61" y="25"/>
                </a:cxn>
                <a:cxn ang="0">
                  <a:pos x="92" y="17"/>
                </a:cxn>
                <a:cxn ang="0">
                  <a:pos x="154" y="22"/>
                </a:cxn>
                <a:cxn ang="0">
                  <a:pos x="196" y="37"/>
                </a:cxn>
                <a:cxn ang="0">
                  <a:pos x="197" y="52"/>
                </a:cxn>
                <a:cxn ang="0">
                  <a:pos x="158" y="55"/>
                </a:cxn>
                <a:cxn ang="0">
                  <a:pos x="97" y="51"/>
                </a:cxn>
                <a:cxn ang="0">
                  <a:pos x="53" y="44"/>
                </a:cxn>
                <a:cxn ang="0">
                  <a:pos x="27" y="33"/>
                </a:cxn>
                <a:cxn ang="0">
                  <a:pos x="31" y="16"/>
                </a:cxn>
                <a:cxn ang="0">
                  <a:pos x="71" y="11"/>
                </a:cxn>
                <a:cxn ang="0">
                  <a:pos x="121" y="21"/>
                </a:cxn>
                <a:cxn ang="0">
                  <a:pos x="190" y="59"/>
                </a:cxn>
                <a:cxn ang="0">
                  <a:pos x="204" y="77"/>
                </a:cxn>
                <a:cxn ang="0">
                  <a:pos x="174" y="87"/>
                </a:cxn>
                <a:cxn ang="0">
                  <a:pos x="113" y="87"/>
                </a:cxn>
                <a:cxn ang="0">
                  <a:pos x="64" y="81"/>
                </a:cxn>
                <a:cxn ang="0">
                  <a:pos x="30" y="54"/>
                </a:cxn>
                <a:cxn ang="0">
                  <a:pos x="47" y="32"/>
                </a:cxn>
                <a:cxn ang="0">
                  <a:pos x="88" y="23"/>
                </a:cxn>
                <a:cxn ang="0">
                  <a:pos x="153" y="35"/>
                </a:cxn>
                <a:cxn ang="0">
                  <a:pos x="184" y="54"/>
                </a:cxn>
                <a:cxn ang="0">
                  <a:pos x="158" y="61"/>
                </a:cxn>
                <a:cxn ang="0">
                  <a:pos x="101" y="66"/>
                </a:cxn>
                <a:cxn ang="0">
                  <a:pos x="55" y="62"/>
                </a:cxn>
                <a:cxn ang="0">
                  <a:pos x="32" y="51"/>
                </a:cxn>
                <a:cxn ang="0">
                  <a:pos x="43" y="30"/>
                </a:cxn>
                <a:cxn ang="0">
                  <a:pos x="78" y="19"/>
                </a:cxn>
                <a:cxn ang="0">
                  <a:pos x="126" y="21"/>
                </a:cxn>
                <a:cxn ang="0">
                  <a:pos x="169" y="35"/>
                </a:cxn>
                <a:cxn ang="0">
                  <a:pos x="161" y="47"/>
                </a:cxn>
                <a:cxn ang="0">
                  <a:pos x="53" y="49"/>
                </a:cxn>
                <a:cxn ang="0">
                  <a:pos x="42" y="40"/>
                </a:cxn>
                <a:cxn ang="0">
                  <a:pos x="64" y="29"/>
                </a:cxn>
                <a:cxn ang="0">
                  <a:pos x="96" y="31"/>
                </a:cxn>
                <a:cxn ang="0">
                  <a:pos x="128" y="39"/>
                </a:cxn>
                <a:cxn ang="0">
                  <a:pos x="115" y="49"/>
                </a:cxn>
                <a:cxn ang="0">
                  <a:pos x="58" y="46"/>
                </a:cxn>
                <a:cxn ang="0">
                  <a:pos x="44" y="40"/>
                </a:cxn>
                <a:cxn ang="0">
                  <a:pos x="45" y="33"/>
                </a:cxn>
                <a:cxn ang="0">
                  <a:pos x="35" y="28"/>
                </a:cxn>
                <a:cxn ang="0">
                  <a:pos x="4" y="22"/>
                </a:cxn>
                <a:cxn ang="0">
                  <a:pos x="1" y="27"/>
                </a:cxn>
                <a:cxn ang="0">
                  <a:pos x="5" y="123"/>
                </a:cxn>
                <a:cxn ang="0">
                  <a:pos x="12" y="180"/>
                </a:cxn>
                <a:cxn ang="0">
                  <a:pos x="21" y="219"/>
                </a:cxn>
                <a:cxn ang="0">
                  <a:pos x="27" y="257"/>
                </a:cxn>
                <a:cxn ang="0">
                  <a:pos x="34" y="320"/>
                </a:cxn>
                <a:cxn ang="0">
                  <a:pos x="40" y="365"/>
                </a:cxn>
              </a:cxnLst>
              <a:rect l="0" t="0" r="r" b="b"/>
              <a:pathLst>
                <a:path w="219" h="366">
                  <a:moveTo>
                    <a:pt x="102" y="78"/>
                  </a:moveTo>
                  <a:lnTo>
                    <a:pt x="78" y="75"/>
                  </a:lnTo>
                  <a:lnTo>
                    <a:pt x="69" y="74"/>
                  </a:lnTo>
                  <a:lnTo>
                    <a:pt x="63" y="72"/>
                  </a:lnTo>
                  <a:lnTo>
                    <a:pt x="57" y="70"/>
                  </a:lnTo>
                  <a:lnTo>
                    <a:pt x="52" y="68"/>
                  </a:lnTo>
                  <a:lnTo>
                    <a:pt x="46" y="65"/>
                  </a:lnTo>
                  <a:lnTo>
                    <a:pt x="39" y="61"/>
                  </a:lnTo>
                  <a:lnTo>
                    <a:pt x="36" y="59"/>
                  </a:lnTo>
                  <a:lnTo>
                    <a:pt x="30" y="54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0" y="40"/>
                  </a:lnTo>
                  <a:lnTo>
                    <a:pt x="18" y="34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33" y="9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5" y="1"/>
                  </a:lnTo>
                  <a:lnTo>
                    <a:pt x="74" y="0"/>
                  </a:lnTo>
                  <a:lnTo>
                    <a:pt x="82" y="1"/>
                  </a:lnTo>
                  <a:lnTo>
                    <a:pt x="91" y="1"/>
                  </a:lnTo>
                  <a:lnTo>
                    <a:pt x="100" y="3"/>
                  </a:lnTo>
                  <a:lnTo>
                    <a:pt x="109" y="4"/>
                  </a:lnTo>
                  <a:lnTo>
                    <a:pt x="128" y="7"/>
                  </a:lnTo>
                  <a:lnTo>
                    <a:pt x="137" y="9"/>
                  </a:lnTo>
                  <a:lnTo>
                    <a:pt x="153" y="13"/>
                  </a:lnTo>
                  <a:lnTo>
                    <a:pt x="161" y="15"/>
                  </a:lnTo>
                  <a:lnTo>
                    <a:pt x="169" y="18"/>
                  </a:lnTo>
                  <a:lnTo>
                    <a:pt x="176" y="21"/>
                  </a:lnTo>
                  <a:lnTo>
                    <a:pt x="183" y="24"/>
                  </a:lnTo>
                  <a:lnTo>
                    <a:pt x="190" y="28"/>
                  </a:lnTo>
                  <a:lnTo>
                    <a:pt x="196" y="31"/>
                  </a:lnTo>
                  <a:lnTo>
                    <a:pt x="201" y="35"/>
                  </a:lnTo>
                  <a:lnTo>
                    <a:pt x="205" y="39"/>
                  </a:lnTo>
                  <a:lnTo>
                    <a:pt x="211" y="46"/>
                  </a:lnTo>
                  <a:lnTo>
                    <a:pt x="217" y="53"/>
                  </a:lnTo>
                  <a:lnTo>
                    <a:pt x="218" y="57"/>
                  </a:lnTo>
                  <a:lnTo>
                    <a:pt x="218" y="59"/>
                  </a:lnTo>
                  <a:lnTo>
                    <a:pt x="216" y="61"/>
                  </a:lnTo>
                  <a:lnTo>
                    <a:pt x="211" y="65"/>
                  </a:lnTo>
                  <a:lnTo>
                    <a:pt x="204" y="69"/>
                  </a:lnTo>
                  <a:lnTo>
                    <a:pt x="200" y="70"/>
                  </a:lnTo>
                  <a:lnTo>
                    <a:pt x="195" y="71"/>
                  </a:lnTo>
                  <a:lnTo>
                    <a:pt x="190" y="71"/>
                  </a:lnTo>
                  <a:lnTo>
                    <a:pt x="184" y="72"/>
                  </a:lnTo>
                  <a:lnTo>
                    <a:pt x="178" y="72"/>
                  </a:lnTo>
                  <a:lnTo>
                    <a:pt x="171" y="72"/>
                  </a:lnTo>
                  <a:lnTo>
                    <a:pt x="164" y="72"/>
                  </a:lnTo>
                  <a:lnTo>
                    <a:pt x="157" y="71"/>
                  </a:lnTo>
                  <a:lnTo>
                    <a:pt x="150" y="69"/>
                  </a:lnTo>
                  <a:lnTo>
                    <a:pt x="143" y="68"/>
                  </a:lnTo>
                  <a:lnTo>
                    <a:pt x="135" y="68"/>
                  </a:lnTo>
                  <a:lnTo>
                    <a:pt x="128" y="68"/>
                  </a:lnTo>
                  <a:lnTo>
                    <a:pt x="120" y="67"/>
                  </a:lnTo>
                  <a:lnTo>
                    <a:pt x="111" y="65"/>
                  </a:lnTo>
                  <a:lnTo>
                    <a:pt x="102" y="64"/>
                  </a:lnTo>
                  <a:lnTo>
                    <a:pt x="95" y="62"/>
                  </a:lnTo>
                  <a:lnTo>
                    <a:pt x="89" y="61"/>
                  </a:lnTo>
                  <a:lnTo>
                    <a:pt x="84" y="59"/>
                  </a:lnTo>
                  <a:lnTo>
                    <a:pt x="79" y="57"/>
                  </a:lnTo>
                  <a:lnTo>
                    <a:pt x="75" y="55"/>
                  </a:lnTo>
                  <a:lnTo>
                    <a:pt x="71" y="54"/>
                  </a:lnTo>
                  <a:lnTo>
                    <a:pt x="63" y="50"/>
                  </a:lnTo>
                  <a:lnTo>
                    <a:pt x="59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3" y="42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3" y="34"/>
                  </a:lnTo>
                  <a:lnTo>
                    <a:pt x="57" y="28"/>
                  </a:lnTo>
                  <a:lnTo>
                    <a:pt x="61" y="25"/>
                  </a:lnTo>
                  <a:lnTo>
                    <a:pt x="65" y="23"/>
                  </a:lnTo>
                  <a:lnTo>
                    <a:pt x="70" y="21"/>
                  </a:lnTo>
                  <a:lnTo>
                    <a:pt x="75" y="19"/>
                  </a:lnTo>
                  <a:lnTo>
                    <a:pt x="80" y="18"/>
                  </a:lnTo>
                  <a:lnTo>
                    <a:pt x="85" y="17"/>
                  </a:lnTo>
                  <a:lnTo>
                    <a:pt x="92" y="17"/>
                  </a:lnTo>
                  <a:lnTo>
                    <a:pt x="100" y="17"/>
                  </a:lnTo>
                  <a:lnTo>
                    <a:pt x="124" y="16"/>
                  </a:lnTo>
                  <a:lnTo>
                    <a:pt x="131" y="16"/>
                  </a:lnTo>
                  <a:lnTo>
                    <a:pt x="139" y="17"/>
                  </a:lnTo>
                  <a:lnTo>
                    <a:pt x="146" y="20"/>
                  </a:lnTo>
                  <a:lnTo>
                    <a:pt x="154" y="22"/>
                  </a:lnTo>
                  <a:lnTo>
                    <a:pt x="162" y="25"/>
                  </a:lnTo>
                  <a:lnTo>
                    <a:pt x="177" y="29"/>
                  </a:lnTo>
                  <a:lnTo>
                    <a:pt x="183" y="31"/>
                  </a:lnTo>
                  <a:lnTo>
                    <a:pt x="188" y="33"/>
                  </a:lnTo>
                  <a:lnTo>
                    <a:pt x="193" y="35"/>
                  </a:lnTo>
                  <a:lnTo>
                    <a:pt x="196" y="37"/>
                  </a:lnTo>
                  <a:lnTo>
                    <a:pt x="199" y="39"/>
                  </a:lnTo>
                  <a:lnTo>
                    <a:pt x="200" y="40"/>
                  </a:lnTo>
                  <a:lnTo>
                    <a:pt x="202" y="44"/>
                  </a:lnTo>
                  <a:lnTo>
                    <a:pt x="202" y="46"/>
                  </a:lnTo>
                  <a:lnTo>
                    <a:pt x="201" y="48"/>
                  </a:lnTo>
                  <a:lnTo>
                    <a:pt x="197" y="52"/>
                  </a:lnTo>
                  <a:lnTo>
                    <a:pt x="193" y="53"/>
                  </a:lnTo>
                  <a:lnTo>
                    <a:pt x="189" y="54"/>
                  </a:lnTo>
                  <a:lnTo>
                    <a:pt x="184" y="54"/>
                  </a:lnTo>
                  <a:lnTo>
                    <a:pt x="179" y="55"/>
                  </a:lnTo>
                  <a:lnTo>
                    <a:pt x="172" y="55"/>
                  </a:lnTo>
                  <a:lnTo>
                    <a:pt x="158" y="55"/>
                  </a:lnTo>
                  <a:lnTo>
                    <a:pt x="141" y="55"/>
                  </a:lnTo>
                  <a:lnTo>
                    <a:pt x="132" y="55"/>
                  </a:lnTo>
                  <a:lnTo>
                    <a:pt x="123" y="54"/>
                  </a:lnTo>
                  <a:lnTo>
                    <a:pt x="114" y="52"/>
                  </a:lnTo>
                  <a:lnTo>
                    <a:pt x="106" y="52"/>
                  </a:lnTo>
                  <a:lnTo>
                    <a:pt x="97" y="51"/>
                  </a:lnTo>
                  <a:lnTo>
                    <a:pt x="89" y="51"/>
                  </a:lnTo>
                  <a:lnTo>
                    <a:pt x="82" y="50"/>
                  </a:lnTo>
                  <a:lnTo>
                    <a:pt x="74" y="49"/>
                  </a:lnTo>
                  <a:lnTo>
                    <a:pt x="66" y="47"/>
                  </a:lnTo>
                  <a:lnTo>
                    <a:pt x="59" y="46"/>
                  </a:lnTo>
                  <a:lnTo>
                    <a:pt x="53" y="44"/>
                  </a:lnTo>
                  <a:lnTo>
                    <a:pt x="47" y="42"/>
                  </a:lnTo>
                  <a:lnTo>
                    <a:pt x="41" y="40"/>
                  </a:lnTo>
                  <a:lnTo>
                    <a:pt x="36" y="39"/>
                  </a:lnTo>
                  <a:lnTo>
                    <a:pt x="32" y="37"/>
                  </a:lnTo>
                  <a:lnTo>
                    <a:pt x="29" y="35"/>
                  </a:lnTo>
                  <a:lnTo>
                    <a:pt x="27" y="33"/>
                  </a:lnTo>
                  <a:lnTo>
                    <a:pt x="26" y="31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31" y="16"/>
                  </a:lnTo>
                  <a:lnTo>
                    <a:pt x="34" y="14"/>
                  </a:lnTo>
                  <a:lnTo>
                    <a:pt x="38" y="13"/>
                  </a:lnTo>
                  <a:lnTo>
                    <a:pt x="44" y="12"/>
                  </a:lnTo>
                  <a:lnTo>
                    <a:pt x="50" y="12"/>
                  </a:lnTo>
                  <a:lnTo>
                    <a:pt x="57" y="11"/>
                  </a:lnTo>
                  <a:lnTo>
                    <a:pt x="71" y="11"/>
                  </a:lnTo>
                  <a:lnTo>
                    <a:pt x="78" y="11"/>
                  </a:lnTo>
                  <a:lnTo>
                    <a:pt x="85" y="12"/>
                  </a:lnTo>
                  <a:lnTo>
                    <a:pt x="92" y="14"/>
                  </a:lnTo>
                  <a:lnTo>
                    <a:pt x="101" y="16"/>
                  </a:lnTo>
                  <a:lnTo>
                    <a:pt x="111" y="18"/>
                  </a:lnTo>
                  <a:lnTo>
                    <a:pt x="121" y="21"/>
                  </a:lnTo>
                  <a:lnTo>
                    <a:pt x="130" y="25"/>
                  </a:lnTo>
                  <a:lnTo>
                    <a:pt x="139" y="28"/>
                  </a:lnTo>
                  <a:lnTo>
                    <a:pt x="147" y="32"/>
                  </a:lnTo>
                  <a:lnTo>
                    <a:pt x="155" y="36"/>
                  </a:lnTo>
                  <a:lnTo>
                    <a:pt x="163" y="40"/>
                  </a:lnTo>
                  <a:lnTo>
                    <a:pt x="190" y="59"/>
                  </a:lnTo>
                  <a:lnTo>
                    <a:pt x="195" y="62"/>
                  </a:lnTo>
                  <a:lnTo>
                    <a:pt x="199" y="65"/>
                  </a:lnTo>
                  <a:lnTo>
                    <a:pt x="202" y="67"/>
                  </a:lnTo>
                  <a:lnTo>
                    <a:pt x="204" y="70"/>
                  </a:lnTo>
                  <a:lnTo>
                    <a:pt x="204" y="73"/>
                  </a:lnTo>
                  <a:lnTo>
                    <a:pt x="204" y="77"/>
                  </a:lnTo>
                  <a:lnTo>
                    <a:pt x="202" y="79"/>
                  </a:lnTo>
                  <a:lnTo>
                    <a:pt x="200" y="81"/>
                  </a:lnTo>
                  <a:lnTo>
                    <a:pt x="197" y="82"/>
                  </a:lnTo>
                  <a:lnTo>
                    <a:pt x="193" y="83"/>
                  </a:lnTo>
                  <a:lnTo>
                    <a:pt x="181" y="86"/>
                  </a:lnTo>
                  <a:lnTo>
                    <a:pt x="174" y="87"/>
                  </a:lnTo>
                  <a:lnTo>
                    <a:pt x="166" y="88"/>
                  </a:lnTo>
                  <a:lnTo>
                    <a:pt x="158" y="88"/>
                  </a:lnTo>
                  <a:lnTo>
                    <a:pt x="140" y="89"/>
                  </a:lnTo>
                  <a:lnTo>
                    <a:pt x="131" y="89"/>
                  </a:lnTo>
                  <a:lnTo>
                    <a:pt x="122" y="88"/>
                  </a:lnTo>
                  <a:lnTo>
                    <a:pt x="113" y="87"/>
                  </a:lnTo>
                  <a:lnTo>
                    <a:pt x="103" y="86"/>
                  </a:lnTo>
                  <a:lnTo>
                    <a:pt x="95" y="85"/>
                  </a:lnTo>
                  <a:lnTo>
                    <a:pt x="86" y="85"/>
                  </a:lnTo>
                  <a:lnTo>
                    <a:pt x="78" y="84"/>
                  </a:lnTo>
                  <a:lnTo>
                    <a:pt x="71" y="83"/>
                  </a:lnTo>
                  <a:lnTo>
                    <a:pt x="64" y="81"/>
                  </a:lnTo>
                  <a:lnTo>
                    <a:pt x="53" y="75"/>
                  </a:lnTo>
                  <a:lnTo>
                    <a:pt x="43" y="71"/>
                  </a:lnTo>
                  <a:lnTo>
                    <a:pt x="40" y="68"/>
                  </a:lnTo>
                  <a:lnTo>
                    <a:pt x="34" y="62"/>
                  </a:lnTo>
                  <a:lnTo>
                    <a:pt x="31" y="57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45"/>
                  </a:lnTo>
                  <a:lnTo>
                    <a:pt x="35" y="42"/>
                  </a:lnTo>
                  <a:lnTo>
                    <a:pt x="38" y="38"/>
                  </a:lnTo>
                  <a:lnTo>
                    <a:pt x="42" y="35"/>
                  </a:lnTo>
                  <a:lnTo>
                    <a:pt x="47" y="32"/>
                  </a:lnTo>
                  <a:lnTo>
                    <a:pt x="52" y="29"/>
                  </a:lnTo>
                  <a:lnTo>
                    <a:pt x="57" y="27"/>
                  </a:lnTo>
                  <a:lnTo>
                    <a:pt x="64" y="25"/>
                  </a:lnTo>
                  <a:lnTo>
                    <a:pt x="72" y="24"/>
                  </a:lnTo>
                  <a:lnTo>
                    <a:pt x="80" y="23"/>
                  </a:lnTo>
                  <a:lnTo>
                    <a:pt x="88" y="23"/>
                  </a:lnTo>
                  <a:lnTo>
                    <a:pt x="95" y="24"/>
                  </a:lnTo>
                  <a:lnTo>
                    <a:pt x="103" y="25"/>
                  </a:lnTo>
                  <a:lnTo>
                    <a:pt x="120" y="28"/>
                  </a:lnTo>
                  <a:lnTo>
                    <a:pt x="129" y="30"/>
                  </a:lnTo>
                  <a:lnTo>
                    <a:pt x="145" y="33"/>
                  </a:lnTo>
                  <a:lnTo>
                    <a:pt x="153" y="35"/>
                  </a:lnTo>
                  <a:lnTo>
                    <a:pt x="160" y="37"/>
                  </a:lnTo>
                  <a:lnTo>
                    <a:pt x="165" y="39"/>
                  </a:lnTo>
                  <a:lnTo>
                    <a:pt x="170" y="41"/>
                  </a:lnTo>
                  <a:lnTo>
                    <a:pt x="174" y="43"/>
                  </a:lnTo>
                  <a:lnTo>
                    <a:pt x="180" y="49"/>
                  </a:lnTo>
                  <a:lnTo>
                    <a:pt x="184" y="54"/>
                  </a:lnTo>
                  <a:lnTo>
                    <a:pt x="184" y="55"/>
                  </a:lnTo>
                  <a:lnTo>
                    <a:pt x="180" y="58"/>
                  </a:lnTo>
                  <a:lnTo>
                    <a:pt x="175" y="59"/>
                  </a:lnTo>
                  <a:lnTo>
                    <a:pt x="170" y="60"/>
                  </a:lnTo>
                  <a:lnTo>
                    <a:pt x="164" y="60"/>
                  </a:lnTo>
                  <a:lnTo>
                    <a:pt x="158" y="61"/>
                  </a:lnTo>
                  <a:lnTo>
                    <a:pt x="151" y="62"/>
                  </a:lnTo>
                  <a:lnTo>
                    <a:pt x="144" y="64"/>
                  </a:lnTo>
                  <a:lnTo>
                    <a:pt x="136" y="65"/>
                  </a:lnTo>
                  <a:lnTo>
                    <a:pt x="128" y="65"/>
                  </a:lnTo>
                  <a:lnTo>
                    <a:pt x="119" y="66"/>
                  </a:lnTo>
                  <a:lnTo>
                    <a:pt x="101" y="66"/>
                  </a:lnTo>
                  <a:lnTo>
                    <a:pt x="92" y="66"/>
                  </a:lnTo>
                  <a:lnTo>
                    <a:pt x="83" y="66"/>
                  </a:lnTo>
                  <a:lnTo>
                    <a:pt x="75" y="65"/>
                  </a:lnTo>
                  <a:lnTo>
                    <a:pt x="67" y="64"/>
                  </a:lnTo>
                  <a:lnTo>
                    <a:pt x="60" y="63"/>
                  </a:lnTo>
                  <a:lnTo>
                    <a:pt x="55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8"/>
                  </a:lnTo>
                  <a:lnTo>
                    <a:pt x="37" y="55"/>
                  </a:lnTo>
                  <a:lnTo>
                    <a:pt x="34" y="53"/>
                  </a:lnTo>
                  <a:lnTo>
                    <a:pt x="32" y="51"/>
                  </a:lnTo>
                  <a:lnTo>
                    <a:pt x="31" y="49"/>
                  </a:lnTo>
                  <a:lnTo>
                    <a:pt x="31" y="46"/>
                  </a:lnTo>
                  <a:lnTo>
                    <a:pt x="32" y="40"/>
                  </a:lnTo>
                  <a:lnTo>
                    <a:pt x="34" y="37"/>
                  </a:lnTo>
                  <a:lnTo>
                    <a:pt x="40" y="32"/>
                  </a:lnTo>
                  <a:lnTo>
                    <a:pt x="43" y="30"/>
                  </a:lnTo>
                  <a:lnTo>
                    <a:pt x="48" y="28"/>
                  </a:lnTo>
                  <a:lnTo>
                    <a:pt x="53" y="26"/>
                  </a:lnTo>
                  <a:lnTo>
                    <a:pt x="58" y="24"/>
                  </a:lnTo>
                  <a:lnTo>
                    <a:pt x="65" y="22"/>
                  </a:lnTo>
                  <a:lnTo>
                    <a:pt x="71" y="20"/>
                  </a:lnTo>
                  <a:lnTo>
                    <a:pt x="78" y="19"/>
                  </a:lnTo>
                  <a:lnTo>
                    <a:pt x="85" y="18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09" y="18"/>
                  </a:lnTo>
                  <a:lnTo>
                    <a:pt x="118" y="19"/>
                  </a:lnTo>
                  <a:lnTo>
                    <a:pt x="126" y="21"/>
                  </a:lnTo>
                  <a:lnTo>
                    <a:pt x="133" y="22"/>
                  </a:lnTo>
                  <a:lnTo>
                    <a:pt x="139" y="24"/>
                  </a:lnTo>
                  <a:lnTo>
                    <a:pt x="145" y="26"/>
                  </a:lnTo>
                  <a:lnTo>
                    <a:pt x="157" y="29"/>
                  </a:lnTo>
                  <a:lnTo>
                    <a:pt x="162" y="31"/>
                  </a:lnTo>
                  <a:lnTo>
                    <a:pt x="169" y="35"/>
                  </a:lnTo>
                  <a:lnTo>
                    <a:pt x="171" y="37"/>
                  </a:lnTo>
                  <a:lnTo>
                    <a:pt x="172" y="39"/>
                  </a:lnTo>
                  <a:lnTo>
                    <a:pt x="173" y="41"/>
                  </a:lnTo>
                  <a:lnTo>
                    <a:pt x="172" y="42"/>
                  </a:lnTo>
                  <a:lnTo>
                    <a:pt x="165" y="46"/>
                  </a:lnTo>
                  <a:lnTo>
                    <a:pt x="161" y="47"/>
                  </a:lnTo>
                  <a:lnTo>
                    <a:pt x="156" y="48"/>
                  </a:lnTo>
                  <a:lnTo>
                    <a:pt x="151" y="49"/>
                  </a:lnTo>
                  <a:lnTo>
                    <a:pt x="145" y="49"/>
                  </a:lnTo>
                  <a:lnTo>
                    <a:pt x="129" y="50"/>
                  </a:lnTo>
                  <a:lnTo>
                    <a:pt x="58" y="50"/>
                  </a:lnTo>
                  <a:lnTo>
                    <a:pt x="53" y="49"/>
                  </a:lnTo>
                  <a:lnTo>
                    <a:pt x="49" y="48"/>
                  </a:lnTo>
                  <a:lnTo>
                    <a:pt x="46" y="47"/>
                  </a:lnTo>
                  <a:lnTo>
                    <a:pt x="44" y="45"/>
                  </a:lnTo>
                  <a:lnTo>
                    <a:pt x="43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59" y="30"/>
                  </a:lnTo>
                  <a:lnTo>
                    <a:pt x="64" y="29"/>
                  </a:lnTo>
                  <a:lnTo>
                    <a:pt x="69" y="29"/>
                  </a:lnTo>
                  <a:lnTo>
                    <a:pt x="74" y="28"/>
                  </a:lnTo>
                  <a:lnTo>
                    <a:pt x="80" y="29"/>
                  </a:lnTo>
                  <a:lnTo>
                    <a:pt x="85" y="29"/>
                  </a:lnTo>
                  <a:lnTo>
                    <a:pt x="91" y="31"/>
                  </a:lnTo>
                  <a:lnTo>
                    <a:pt x="96" y="31"/>
                  </a:lnTo>
                  <a:lnTo>
                    <a:pt x="102" y="32"/>
                  </a:lnTo>
                  <a:lnTo>
                    <a:pt x="107" y="32"/>
                  </a:lnTo>
                  <a:lnTo>
                    <a:pt x="112" y="33"/>
                  </a:lnTo>
                  <a:lnTo>
                    <a:pt x="117" y="34"/>
                  </a:lnTo>
                  <a:lnTo>
                    <a:pt x="121" y="36"/>
                  </a:lnTo>
                  <a:lnTo>
                    <a:pt x="128" y="39"/>
                  </a:lnTo>
                  <a:lnTo>
                    <a:pt x="134" y="43"/>
                  </a:lnTo>
                  <a:lnTo>
                    <a:pt x="133" y="44"/>
                  </a:lnTo>
                  <a:lnTo>
                    <a:pt x="129" y="47"/>
                  </a:lnTo>
                  <a:lnTo>
                    <a:pt x="125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06" y="50"/>
                  </a:lnTo>
                  <a:lnTo>
                    <a:pt x="79" y="50"/>
                  </a:lnTo>
                  <a:lnTo>
                    <a:pt x="73" y="49"/>
                  </a:lnTo>
                  <a:lnTo>
                    <a:pt x="68" y="48"/>
                  </a:lnTo>
                  <a:lnTo>
                    <a:pt x="62" y="47"/>
                  </a:lnTo>
                  <a:lnTo>
                    <a:pt x="58" y="46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4" y="40"/>
                  </a:lnTo>
                  <a:lnTo>
                    <a:pt x="43" y="39"/>
                  </a:lnTo>
                  <a:lnTo>
                    <a:pt x="42" y="39"/>
                  </a:lnTo>
                  <a:lnTo>
                    <a:pt x="41" y="37"/>
                  </a:lnTo>
                  <a:lnTo>
                    <a:pt x="40" y="34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5" y="30"/>
                  </a:lnTo>
                  <a:lnTo>
                    <a:pt x="45" y="29"/>
                  </a:lnTo>
                  <a:lnTo>
                    <a:pt x="44" y="29"/>
                  </a:lnTo>
                  <a:lnTo>
                    <a:pt x="41" y="28"/>
                  </a:lnTo>
                  <a:lnTo>
                    <a:pt x="35" y="28"/>
                  </a:lnTo>
                  <a:lnTo>
                    <a:pt x="29" y="27"/>
                  </a:lnTo>
                  <a:lnTo>
                    <a:pt x="26" y="27"/>
                  </a:lnTo>
                  <a:lnTo>
                    <a:pt x="22" y="26"/>
                  </a:lnTo>
                  <a:lnTo>
                    <a:pt x="16" y="24"/>
                  </a:lnTo>
                  <a:lnTo>
                    <a:pt x="11" y="23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2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0" y="38"/>
                  </a:lnTo>
                  <a:lnTo>
                    <a:pt x="0" y="90"/>
                  </a:lnTo>
                  <a:lnTo>
                    <a:pt x="2" y="101"/>
                  </a:lnTo>
                  <a:lnTo>
                    <a:pt x="4" y="112"/>
                  </a:lnTo>
                  <a:lnTo>
                    <a:pt x="5" y="123"/>
                  </a:lnTo>
                  <a:lnTo>
                    <a:pt x="6" y="134"/>
                  </a:lnTo>
                  <a:lnTo>
                    <a:pt x="6" y="146"/>
                  </a:lnTo>
                  <a:lnTo>
                    <a:pt x="9" y="157"/>
                  </a:lnTo>
                  <a:lnTo>
                    <a:pt x="10" y="168"/>
                  </a:lnTo>
                  <a:lnTo>
                    <a:pt x="11" y="174"/>
                  </a:lnTo>
                  <a:lnTo>
                    <a:pt x="12" y="180"/>
                  </a:lnTo>
                  <a:lnTo>
                    <a:pt x="13" y="187"/>
                  </a:lnTo>
                  <a:lnTo>
                    <a:pt x="14" y="193"/>
                  </a:lnTo>
                  <a:lnTo>
                    <a:pt x="16" y="200"/>
                  </a:lnTo>
                  <a:lnTo>
                    <a:pt x="18" y="206"/>
                  </a:lnTo>
                  <a:lnTo>
                    <a:pt x="19" y="212"/>
                  </a:lnTo>
                  <a:lnTo>
                    <a:pt x="21" y="219"/>
                  </a:lnTo>
                  <a:lnTo>
                    <a:pt x="21" y="226"/>
                  </a:lnTo>
                  <a:lnTo>
                    <a:pt x="22" y="233"/>
                  </a:lnTo>
                  <a:lnTo>
                    <a:pt x="23" y="239"/>
                  </a:lnTo>
                  <a:lnTo>
                    <a:pt x="24" y="245"/>
                  </a:lnTo>
                  <a:lnTo>
                    <a:pt x="26" y="252"/>
                  </a:lnTo>
                  <a:lnTo>
                    <a:pt x="27" y="257"/>
                  </a:lnTo>
                  <a:lnTo>
                    <a:pt x="31" y="269"/>
                  </a:lnTo>
                  <a:lnTo>
                    <a:pt x="36" y="286"/>
                  </a:lnTo>
                  <a:lnTo>
                    <a:pt x="37" y="291"/>
                  </a:lnTo>
                  <a:lnTo>
                    <a:pt x="36" y="300"/>
                  </a:lnTo>
                  <a:lnTo>
                    <a:pt x="35" y="310"/>
                  </a:lnTo>
                  <a:lnTo>
                    <a:pt x="34" y="320"/>
                  </a:lnTo>
                  <a:lnTo>
                    <a:pt x="34" y="335"/>
                  </a:lnTo>
                  <a:lnTo>
                    <a:pt x="34" y="337"/>
                  </a:lnTo>
                  <a:lnTo>
                    <a:pt x="36" y="343"/>
                  </a:lnTo>
                  <a:lnTo>
                    <a:pt x="39" y="352"/>
                  </a:lnTo>
                  <a:lnTo>
                    <a:pt x="40" y="364"/>
                  </a:lnTo>
                  <a:lnTo>
                    <a:pt x="40" y="36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SMARTInkAnnotation1"/>
            <p:cNvSpPr>
              <a:spLocks/>
            </p:cNvSpPr>
            <p:nvPr/>
          </p:nvSpPr>
          <p:spPr bwMode="auto">
            <a:xfrm>
              <a:off x="4950" y="1648"/>
              <a:ext cx="170" cy="170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33" y="136"/>
                </a:cxn>
                <a:cxn ang="0">
                  <a:pos x="36" y="133"/>
                </a:cxn>
                <a:cxn ang="0">
                  <a:pos x="38" y="129"/>
                </a:cxn>
                <a:cxn ang="0">
                  <a:pos x="40" y="125"/>
                </a:cxn>
                <a:cxn ang="0">
                  <a:pos x="43" y="122"/>
                </a:cxn>
                <a:cxn ang="0">
                  <a:pos x="45" y="118"/>
                </a:cxn>
                <a:cxn ang="0">
                  <a:pos x="49" y="111"/>
                </a:cxn>
                <a:cxn ang="0">
                  <a:pos x="52" y="103"/>
                </a:cxn>
                <a:cxn ang="0">
                  <a:pos x="55" y="99"/>
                </a:cxn>
                <a:cxn ang="0">
                  <a:pos x="58" y="96"/>
                </a:cxn>
                <a:cxn ang="0">
                  <a:pos x="61" y="92"/>
                </a:cxn>
                <a:cxn ang="0">
                  <a:pos x="64" y="88"/>
                </a:cxn>
                <a:cxn ang="0">
                  <a:pos x="66" y="84"/>
                </a:cxn>
                <a:cxn ang="0">
                  <a:pos x="69" y="81"/>
                </a:cxn>
                <a:cxn ang="0">
                  <a:pos x="71" y="77"/>
                </a:cxn>
                <a:cxn ang="0">
                  <a:pos x="75" y="69"/>
                </a:cxn>
                <a:cxn ang="0">
                  <a:pos x="84" y="51"/>
                </a:cxn>
                <a:cxn ang="0">
                  <a:pos x="92" y="36"/>
                </a:cxn>
                <a:cxn ang="0">
                  <a:pos x="93" y="32"/>
                </a:cxn>
                <a:cxn ang="0">
                  <a:pos x="94" y="28"/>
                </a:cxn>
                <a:cxn ang="0">
                  <a:pos x="95" y="25"/>
                </a:cxn>
                <a:cxn ang="0">
                  <a:pos x="96" y="21"/>
                </a:cxn>
                <a:cxn ang="0">
                  <a:pos x="98" y="16"/>
                </a:cxn>
                <a:cxn ang="0">
                  <a:pos x="100" y="12"/>
                </a:cxn>
                <a:cxn ang="0">
                  <a:pos x="101" y="7"/>
                </a:cxn>
                <a:cxn ang="0">
                  <a:pos x="105" y="2"/>
                </a:cxn>
                <a:cxn ang="0">
                  <a:pos x="107" y="0"/>
                </a:cxn>
                <a:cxn ang="0">
                  <a:pos x="107" y="5"/>
                </a:cxn>
                <a:cxn ang="0">
                  <a:pos x="107" y="28"/>
                </a:cxn>
                <a:cxn ang="0">
                  <a:pos x="107" y="30"/>
                </a:cxn>
                <a:cxn ang="0">
                  <a:pos x="110" y="35"/>
                </a:cxn>
                <a:cxn ang="0">
                  <a:pos x="111" y="38"/>
                </a:cxn>
                <a:cxn ang="0">
                  <a:pos x="115" y="44"/>
                </a:cxn>
                <a:cxn ang="0">
                  <a:pos x="116" y="47"/>
                </a:cxn>
                <a:cxn ang="0">
                  <a:pos x="117" y="52"/>
                </a:cxn>
                <a:cxn ang="0">
                  <a:pos x="118" y="55"/>
                </a:cxn>
                <a:cxn ang="0">
                  <a:pos x="119" y="58"/>
                </a:cxn>
                <a:cxn ang="0">
                  <a:pos x="121" y="61"/>
                </a:cxn>
                <a:cxn ang="0">
                  <a:pos x="124" y="68"/>
                </a:cxn>
                <a:cxn ang="0">
                  <a:pos x="154" y="128"/>
                </a:cxn>
                <a:cxn ang="0">
                  <a:pos x="156" y="132"/>
                </a:cxn>
                <a:cxn ang="0">
                  <a:pos x="159" y="137"/>
                </a:cxn>
                <a:cxn ang="0">
                  <a:pos x="169" y="152"/>
                </a:cxn>
              </a:cxnLst>
              <a:rect l="0" t="0" r="r" b="b"/>
              <a:pathLst>
                <a:path w="170" h="170">
                  <a:moveTo>
                    <a:pt x="0" y="169"/>
                  </a:moveTo>
                  <a:lnTo>
                    <a:pt x="33" y="136"/>
                  </a:lnTo>
                  <a:lnTo>
                    <a:pt x="36" y="133"/>
                  </a:lnTo>
                  <a:lnTo>
                    <a:pt x="38" y="129"/>
                  </a:lnTo>
                  <a:lnTo>
                    <a:pt x="40" y="125"/>
                  </a:lnTo>
                  <a:lnTo>
                    <a:pt x="43" y="122"/>
                  </a:lnTo>
                  <a:lnTo>
                    <a:pt x="45" y="118"/>
                  </a:lnTo>
                  <a:lnTo>
                    <a:pt x="49" y="111"/>
                  </a:lnTo>
                  <a:lnTo>
                    <a:pt x="52" y="103"/>
                  </a:lnTo>
                  <a:lnTo>
                    <a:pt x="55" y="99"/>
                  </a:lnTo>
                  <a:lnTo>
                    <a:pt x="58" y="96"/>
                  </a:lnTo>
                  <a:lnTo>
                    <a:pt x="61" y="92"/>
                  </a:lnTo>
                  <a:lnTo>
                    <a:pt x="64" y="88"/>
                  </a:lnTo>
                  <a:lnTo>
                    <a:pt x="66" y="84"/>
                  </a:lnTo>
                  <a:lnTo>
                    <a:pt x="69" y="81"/>
                  </a:lnTo>
                  <a:lnTo>
                    <a:pt x="71" y="77"/>
                  </a:lnTo>
                  <a:lnTo>
                    <a:pt x="75" y="69"/>
                  </a:lnTo>
                  <a:lnTo>
                    <a:pt x="84" y="51"/>
                  </a:lnTo>
                  <a:lnTo>
                    <a:pt x="92" y="36"/>
                  </a:lnTo>
                  <a:lnTo>
                    <a:pt x="93" y="32"/>
                  </a:lnTo>
                  <a:lnTo>
                    <a:pt x="94" y="28"/>
                  </a:lnTo>
                  <a:lnTo>
                    <a:pt x="95" y="25"/>
                  </a:lnTo>
                  <a:lnTo>
                    <a:pt x="96" y="21"/>
                  </a:lnTo>
                  <a:lnTo>
                    <a:pt x="98" y="16"/>
                  </a:lnTo>
                  <a:lnTo>
                    <a:pt x="100" y="12"/>
                  </a:lnTo>
                  <a:lnTo>
                    <a:pt x="101" y="7"/>
                  </a:lnTo>
                  <a:lnTo>
                    <a:pt x="105" y="2"/>
                  </a:lnTo>
                  <a:lnTo>
                    <a:pt x="107" y="0"/>
                  </a:lnTo>
                  <a:lnTo>
                    <a:pt x="107" y="5"/>
                  </a:lnTo>
                  <a:lnTo>
                    <a:pt x="107" y="28"/>
                  </a:lnTo>
                  <a:lnTo>
                    <a:pt x="107" y="30"/>
                  </a:lnTo>
                  <a:lnTo>
                    <a:pt x="110" y="35"/>
                  </a:lnTo>
                  <a:lnTo>
                    <a:pt x="111" y="38"/>
                  </a:lnTo>
                  <a:lnTo>
                    <a:pt x="115" y="44"/>
                  </a:lnTo>
                  <a:lnTo>
                    <a:pt x="116" y="47"/>
                  </a:lnTo>
                  <a:lnTo>
                    <a:pt x="117" y="52"/>
                  </a:lnTo>
                  <a:lnTo>
                    <a:pt x="118" y="55"/>
                  </a:lnTo>
                  <a:lnTo>
                    <a:pt x="119" y="58"/>
                  </a:lnTo>
                  <a:lnTo>
                    <a:pt x="121" y="61"/>
                  </a:lnTo>
                  <a:lnTo>
                    <a:pt x="124" y="68"/>
                  </a:lnTo>
                  <a:lnTo>
                    <a:pt x="154" y="128"/>
                  </a:lnTo>
                  <a:lnTo>
                    <a:pt x="156" y="132"/>
                  </a:lnTo>
                  <a:lnTo>
                    <a:pt x="159" y="137"/>
                  </a:lnTo>
                  <a:lnTo>
                    <a:pt x="169" y="152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SMARTInkAnnotation2"/>
            <p:cNvSpPr>
              <a:spLocks/>
            </p:cNvSpPr>
            <p:nvPr/>
          </p:nvSpPr>
          <p:spPr bwMode="auto">
            <a:xfrm>
              <a:off x="669" y="2160"/>
              <a:ext cx="665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4" y="17"/>
                </a:cxn>
                <a:cxn ang="0">
                  <a:pos x="48" y="16"/>
                </a:cxn>
                <a:cxn ang="0">
                  <a:pos x="53" y="15"/>
                </a:cxn>
                <a:cxn ang="0">
                  <a:pos x="58" y="14"/>
                </a:cxn>
                <a:cxn ang="0">
                  <a:pos x="63" y="13"/>
                </a:cxn>
                <a:cxn ang="0">
                  <a:pos x="67" y="12"/>
                </a:cxn>
                <a:cxn ang="0">
                  <a:pos x="71" y="12"/>
                </a:cxn>
                <a:cxn ang="0">
                  <a:pos x="80" y="12"/>
                </a:cxn>
                <a:cxn ang="0">
                  <a:pos x="98" y="11"/>
                </a:cxn>
                <a:cxn ang="0">
                  <a:pos x="105" y="11"/>
                </a:cxn>
                <a:cxn ang="0">
                  <a:pos x="111" y="11"/>
                </a:cxn>
                <a:cxn ang="0">
                  <a:pos x="117" y="10"/>
                </a:cxn>
                <a:cxn ang="0">
                  <a:pos x="123" y="8"/>
                </a:cxn>
                <a:cxn ang="0">
                  <a:pos x="129" y="7"/>
                </a:cxn>
                <a:cxn ang="0">
                  <a:pos x="135" y="7"/>
                </a:cxn>
                <a:cxn ang="0">
                  <a:pos x="141" y="6"/>
                </a:cxn>
                <a:cxn ang="0">
                  <a:pos x="154" y="6"/>
                </a:cxn>
                <a:cxn ang="0">
                  <a:pos x="161" y="6"/>
                </a:cxn>
                <a:cxn ang="0">
                  <a:pos x="167" y="5"/>
                </a:cxn>
                <a:cxn ang="0">
                  <a:pos x="174" y="4"/>
                </a:cxn>
                <a:cxn ang="0">
                  <a:pos x="180" y="3"/>
                </a:cxn>
                <a:cxn ang="0">
                  <a:pos x="187" y="2"/>
                </a:cxn>
                <a:cxn ang="0">
                  <a:pos x="195" y="1"/>
                </a:cxn>
                <a:cxn ang="0">
                  <a:pos x="203" y="1"/>
                </a:cxn>
                <a:cxn ang="0">
                  <a:pos x="219" y="0"/>
                </a:cxn>
                <a:cxn ang="0">
                  <a:pos x="275" y="0"/>
                </a:cxn>
                <a:cxn ang="0">
                  <a:pos x="471" y="0"/>
                </a:cxn>
                <a:cxn ang="0">
                  <a:pos x="480" y="1"/>
                </a:cxn>
                <a:cxn ang="0">
                  <a:pos x="490" y="2"/>
                </a:cxn>
                <a:cxn ang="0">
                  <a:pos x="499" y="3"/>
                </a:cxn>
                <a:cxn ang="0">
                  <a:pos x="508" y="4"/>
                </a:cxn>
                <a:cxn ang="0">
                  <a:pos x="516" y="4"/>
                </a:cxn>
                <a:cxn ang="0">
                  <a:pos x="524" y="5"/>
                </a:cxn>
                <a:cxn ang="0">
                  <a:pos x="540" y="5"/>
                </a:cxn>
                <a:cxn ang="0">
                  <a:pos x="548" y="5"/>
                </a:cxn>
                <a:cxn ang="0">
                  <a:pos x="555" y="6"/>
                </a:cxn>
                <a:cxn ang="0">
                  <a:pos x="563" y="7"/>
                </a:cxn>
                <a:cxn ang="0">
                  <a:pos x="570" y="9"/>
                </a:cxn>
                <a:cxn ang="0">
                  <a:pos x="577" y="9"/>
                </a:cxn>
                <a:cxn ang="0">
                  <a:pos x="584" y="10"/>
                </a:cxn>
                <a:cxn ang="0">
                  <a:pos x="590" y="10"/>
                </a:cxn>
                <a:cxn ang="0">
                  <a:pos x="597" y="11"/>
                </a:cxn>
                <a:cxn ang="0">
                  <a:pos x="605" y="13"/>
                </a:cxn>
                <a:cxn ang="0">
                  <a:pos x="614" y="14"/>
                </a:cxn>
                <a:cxn ang="0">
                  <a:pos x="620" y="15"/>
                </a:cxn>
                <a:cxn ang="0">
                  <a:pos x="626" y="16"/>
                </a:cxn>
                <a:cxn ang="0">
                  <a:pos x="635" y="16"/>
                </a:cxn>
                <a:cxn ang="0">
                  <a:pos x="651" y="17"/>
                </a:cxn>
                <a:cxn ang="0">
                  <a:pos x="655" y="17"/>
                </a:cxn>
                <a:cxn ang="0">
                  <a:pos x="656" y="16"/>
                </a:cxn>
                <a:cxn ang="0">
                  <a:pos x="657" y="15"/>
                </a:cxn>
                <a:cxn ang="0">
                  <a:pos x="658" y="11"/>
                </a:cxn>
                <a:cxn ang="0">
                  <a:pos x="664" y="11"/>
                </a:cxn>
              </a:cxnLst>
              <a:rect l="0" t="0" r="r" b="b"/>
              <a:pathLst>
                <a:path w="665" h="18">
                  <a:moveTo>
                    <a:pt x="0" y="17"/>
                  </a:moveTo>
                  <a:lnTo>
                    <a:pt x="44" y="17"/>
                  </a:lnTo>
                  <a:lnTo>
                    <a:pt x="48" y="16"/>
                  </a:lnTo>
                  <a:lnTo>
                    <a:pt x="53" y="15"/>
                  </a:lnTo>
                  <a:lnTo>
                    <a:pt x="58" y="14"/>
                  </a:lnTo>
                  <a:lnTo>
                    <a:pt x="63" y="13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80" y="12"/>
                  </a:lnTo>
                  <a:lnTo>
                    <a:pt x="98" y="11"/>
                  </a:lnTo>
                  <a:lnTo>
                    <a:pt x="105" y="11"/>
                  </a:lnTo>
                  <a:lnTo>
                    <a:pt x="111" y="11"/>
                  </a:lnTo>
                  <a:lnTo>
                    <a:pt x="117" y="10"/>
                  </a:lnTo>
                  <a:lnTo>
                    <a:pt x="123" y="8"/>
                  </a:lnTo>
                  <a:lnTo>
                    <a:pt x="129" y="7"/>
                  </a:lnTo>
                  <a:lnTo>
                    <a:pt x="135" y="7"/>
                  </a:lnTo>
                  <a:lnTo>
                    <a:pt x="141" y="6"/>
                  </a:lnTo>
                  <a:lnTo>
                    <a:pt x="154" y="6"/>
                  </a:lnTo>
                  <a:lnTo>
                    <a:pt x="161" y="6"/>
                  </a:lnTo>
                  <a:lnTo>
                    <a:pt x="167" y="5"/>
                  </a:lnTo>
                  <a:lnTo>
                    <a:pt x="174" y="4"/>
                  </a:lnTo>
                  <a:lnTo>
                    <a:pt x="180" y="3"/>
                  </a:lnTo>
                  <a:lnTo>
                    <a:pt x="187" y="2"/>
                  </a:lnTo>
                  <a:lnTo>
                    <a:pt x="195" y="1"/>
                  </a:lnTo>
                  <a:lnTo>
                    <a:pt x="203" y="1"/>
                  </a:lnTo>
                  <a:lnTo>
                    <a:pt x="219" y="0"/>
                  </a:lnTo>
                  <a:lnTo>
                    <a:pt x="275" y="0"/>
                  </a:lnTo>
                  <a:lnTo>
                    <a:pt x="471" y="0"/>
                  </a:lnTo>
                  <a:lnTo>
                    <a:pt x="480" y="1"/>
                  </a:lnTo>
                  <a:lnTo>
                    <a:pt x="490" y="2"/>
                  </a:lnTo>
                  <a:lnTo>
                    <a:pt x="499" y="3"/>
                  </a:lnTo>
                  <a:lnTo>
                    <a:pt x="508" y="4"/>
                  </a:lnTo>
                  <a:lnTo>
                    <a:pt x="516" y="4"/>
                  </a:lnTo>
                  <a:lnTo>
                    <a:pt x="524" y="5"/>
                  </a:lnTo>
                  <a:lnTo>
                    <a:pt x="540" y="5"/>
                  </a:lnTo>
                  <a:lnTo>
                    <a:pt x="548" y="5"/>
                  </a:lnTo>
                  <a:lnTo>
                    <a:pt x="555" y="6"/>
                  </a:lnTo>
                  <a:lnTo>
                    <a:pt x="563" y="7"/>
                  </a:lnTo>
                  <a:lnTo>
                    <a:pt x="570" y="9"/>
                  </a:lnTo>
                  <a:lnTo>
                    <a:pt x="577" y="9"/>
                  </a:lnTo>
                  <a:lnTo>
                    <a:pt x="584" y="10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5" y="13"/>
                  </a:lnTo>
                  <a:lnTo>
                    <a:pt x="614" y="14"/>
                  </a:lnTo>
                  <a:lnTo>
                    <a:pt x="620" y="15"/>
                  </a:lnTo>
                  <a:lnTo>
                    <a:pt x="626" y="16"/>
                  </a:lnTo>
                  <a:lnTo>
                    <a:pt x="635" y="16"/>
                  </a:lnTo>
                  <a:lnTo>
                    <a:pt x="651" y="17"/>
                  </a:lnTo>
                  <a:lnTo>
                    <a:pt x="655" y="17"/>
                  </a:lnTo>
                  <a:lnTo>
                    <a:pt x="656" y="16"/>
                  </a:lnTo>
                  <a:lnTo>
                    <a:pt x="657" y="15"/>
                  </a:lnTo>
                  <a:lnTo>
                    <a:pt x="658" y="11"/>
                  </a:lnTo>
                  <a:lnTo>
                    <a:pt x="664" y="11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SMARTInkAnnotation3"/>
            <p:cNvSpPr>
              <a:spLocks/>
            </p:cNvSpPr>
            <p:nvPr/>
          </p:nvSpPr>
          <p:spPr bwMode="auto">
            <a:xfrm>
              <a:off x="1532" y="2149"/>
              <a:ext cx="1737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3" y="22"/>
                </a:cxn>
                <a:cxn ang="0">
                  <a:pos x="99" y="19"/>
                </a:cxn>
                <a:cxn ang="0">
                  <a:pos x="106" y="18"/>
                </a:cxn>
                <a:cxn ang="0">
                  <a:pos x="166" y="17"/>
                </a:cxn>
                <a:cxn ang="0">
                  <a:pos x="297" y="16"/>
                </a:cxn>
                <a:cxn ang="0">
                  <a:pos x="308" y="14"/>
                </a:cxn>
                <a:cxn ang="0">
                  <a:pos x="319" y="12"/>
                </a:cxn>
                <a:cxn ang="0">
                  <a:pos x="381" y="11"/>
                </a:cxn>
                <a:cxn ang="0">
                  <a:pos x="627" y="12"/>
                </a:cxn>
                <a:cxn ang="0">
                  <a:pos x="639" y="14"/>
                </a:cxn>
                <a:cxn ang="0">
                  <a:pos x="652" y="15"/>
                </a:cxn>
                <a:cxn ang="0">
                  <a:pos x="717" y="17"/>
                </a:cxn>
                <a:cxn ang="0">
                  <a:pos x="868" y="17"/>
                </a:cxn>
                <a:cxn ang="0">
                  <a:pos x="883" y="20"/>
                </a:cxn>
                <a:cxn ang="0">
                  <a:pos x="896" y="21"/>
                </a:cxn>
                <a:cxn ang="0">
                  <a:pos x="960" y="22"/>
                </a:cxn>
                <a:cxn ang="0">
                  <a:pos x="1037" y="22"/>
                </a:cxn>
                <a:cxn ang="0">
                  <a:pos x="1052" y="19"/>
                </a:cxn>
                <a:cxn ang="0">
                  <a:pos x="1067" y="18"/>
                </a:cxn>
                <a:cxn ang="0">
                  <a:pos x="1116" y="17"/>
                </a:cxn>
                <a:cxn ang="0">
                  <a:pos x="1130" y="15"/>
                </a:cxn>
                <a:cxn ang="0">
                  <a:pos x="1144" y="13"/>
                </a:cxn>
                <a:cxn ang="0">
                  <a:pos x="1166" y="12"/>
                </a:cxn>
                <a:cxn ang="0">
                  <a:pos x="1271" y="11"/>
                </a:cxn>
                <a:cxn ang="0">
                  <a:pos x="1284" y="9"/>
                </a:cxn>
                <a:cxn ang="0">
                  <a:pos x="1297" y="7"/>
                </a:cxn>
                <a:cxn ang="0">
                  <a:pos x="1319" y="6"/>
                </a:cxn>
                <a:cxn ang="0">
                  <a:pos x="1519" y="5"/>
                </a:cxn>
                <a:cxn ang="0">
                  <a:pos x="1532" y="4"/>
                </a:cxn>
                <a:cxn ang="0">
                  <a:pos x="1545" y="2"/>
                </a:cxn>
                <a:cxn ang="0">
                  <a:pos x="1566" y="0"/>
                </a:cxn>
                <a:cxn ang="0">
                  <a:pos x="1736" y="0"/>
                </a:cxn>
              </a:cxnLst>
              <a:rect l="0" t="0" r="r" b="b"/>
              <a:pathLst>
                <a:path w="1737" h="23">
                  <a:moveTo>
                    <a:pt x="4" y="22"/>
                  </a:moveTo>
                  <a:lnTo>
                    <a:pt x="0" y="22"/>
                  </a:lnTo>
                  <a:lnTo>
                    <a:pt x="89" y="22"/>
                  </a:lnTo>
                  <a:lnTo>
                    <a:pt x="93" y="22"/>
                  </a:lnTo>
                  <a:lnTo>
                    <a:pt x="97" y="21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13" y="17"/>
                  </a:lnTo>
                  <a:lnTo>
                    <a:pt x="166" y="17"/>
                  </a:lnTo>
                  <a:lnTo>
                    <a:pt x="291" y="17"/>
                  </a:lnTo>
                  <a:lnTo>
                    <a:pt x="297" y="16"/>
                  </a:lnTo>
                  <a:lnTo>
                    <a:pt x="302" y="15"/>
                  </a:lnTo>
                  <a:lnTo>
                    <a:pt x="308" y="14"/>
                  </a:lnTo>
                  <a:lnTo>
                    <a:pt x="313" y="13"/>
                  </a:lnTo>
                  <a:lnTo>
                    <a:pt x="319" y="12"/>
                  </a:lnTo>
                  <a:lnTo>
                    <a:pt x="330" y="12"/>
                  </a:lnTo>
                  <a:lnTo>
                    <a:pt x="381" y="11"/>
                  </a:lnTo>
                  <a:lnTo>
                    <a:pt x="622" y="11"/>
                  </a:lnTo>
                  <a:lnTo>
                    <a:pt x="627" y="12"/>
                  </a:lnTo>
                  <a:lnTo>
                    <a:pt x="633" y="13"/>
                  </a:lnTo>
                  <a:lnTo>
                    <a:pt x="639" y="14"/>
                  </a:lnTo>
                  <a:lnTo>
                    <a:pt x="645" y="15"/>
                  </a:lnTo>
                  <a:lnTo>
                    <a:pt x="652" y="15"/>
                  </a:lnTo>
                  <a:lnTo>
                    <a:pt x="666" y="16"/>
                  </a:lnTo>
                  <a:lnTo>
                    <a:pt x="717" y="17"/>
                  </a:lnTo>
                  <a:lnTo>
                    <a:pt x="861" y="17"/>
                  </a:lnTo>
                  <a:lnTo>
                    <a:pt x="868" y="17"/>
                  </a:lnTo>
                  <a:lnTo>
                    <a:pt x="876" y="18"/>
                  </a:lnTo>
                  <a:lnTo>
                    <a:pt x="883" y="20"/>
                  </a:lnTo>
                  <a:lnTo>
                    <a:pt x="890" y="20"/>
                  </a:lnTo>
                  <a:lnTo>
                    <a:pt x="896" y="21"/>
                  </a:lnTo>
                  <a:lnTo>
                    <a:pt x="909" y="22"/>
                  </a:lnTo>
                  <a:lnTo>
                    <a:pt x="960" y="22"/>
                  </a:lnTo>
                  <a:lnTo>
                    <a:pt x="1030" y="22"/>
                  </a:lnTo>
                  <a:lnTo>
                    <a:pt x="1037" y="22"/>
                  </a:lnTo>
                  <a:lnTo>
                    <a:pt x="1045" y="21"/>
                  </a:lnTo>
                  <a:lnTo>
                    <a:pt x="1052" y="19"/>
                  </a:lnTo>
                  <a:lnTo>
                    <a:pt x="1059" y="18"/>
                  </a:lnTo>
                  <a:lnTo>
                    <a:pt x="1067" y="18"/>
                  </a:lnTo>
                  <a:lnTo>
                    <a:pt x="1082" y="17"/>
                  </a:lnTo>
                  <a:lnTo>
                    <a:pt x="1116" y="17"/>
                  </a:lnTo>
                  <a:lnTo>
                    <a:pt x="1123" y="16"/>
                  </a:lnTo>
                  <a:lnTo>
                    <a:pt x="1130" y="15"/>
                  </a:lnTo>
                  <a:lnTo>
                    <a:pt x="1137" y="14"/>
                  </a:lnTo>
                  <a:lnTo>
                    <a:pt x="1144" y="13"/>
                  </a:lnTo>
                  <a:lnTo>
                    <a:pt x="1151" y="12"/>
                  </a:lnTo>
                  <a:lnTo>
                    <a:pt x="1166" y="12"/>
                  </a:lnTo>
                  <a:lnTo>
                    <a:pt x="1219" y="11"/>
                  </a:lnTo>
                  <a:lnTo>
                    <a:pt x="1271" y="11"/>
                  </a:lnTo>
                  <a:lnTo>
                    <a:pt x="1278" y="10"/>
                  </a:lnTo>
                  <a:lnTo>
                    <a:pt x="1284" y="9"/>
                  </a:lnTo>
                  <a:lnTo>
                    <a:pt x="1291" y="8"/>
                  </a:lnTo>
                  <a:lnTo>
                    <a:pt x="1297" y="7"/>
                  </a:lnTo>
                  <a:lnTo>
                    <a:pt x="1304" y="7"/>
                  </a:lnTo>
                  <a:lnTo>
                    <a:pt x="1319" y="6"/>
                  </a:lnTo>
                  <a:lnTo>
                    <a:pt x="1371" y="5"/>
                  </a:lnTo>
                  <a:lnTo>
                    <a:pt x="1519" y="5"/>
                  </a:lnTo>
                  <a:lnTo>
                    <a:pt x="1525" y="5"/>
                  </a:lnTo>
                  <a:lnTo>
                    <a:pt x="1532" y="4"/>
                  </a:lnTo>
                  <a:lnTo>
                    <a:pt x="1538" y="2"/>
                  </a:lnTo>
                  <a:lnTo>
                    <a:pt x="1545" y="2"/>
                  </a:lnTo>
                  <a:lnTo>
                    <a:pt x="1552" y="1"/>
                  </a:lnTo>
                  <a:lnTo>
                    <a:pt x="1566" y="0"/>
                  </a:lnTo>
                  <a:lnTo>
                    <a:pt x="1616" y="0"/>
                  </a:lnTo>
                  <a:lnTo>
                    <a:pt x="1736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SMARTInkAnnotation4"/>
            <p:cNvSpPr>
              <a:spLocks/>
            </p:cNvSpPr>
            <p:nvPr/>
          </p:nvSpPr>
          <p:spPr bwMode="auto">
            <a:xfrm>
              <a:off x="664" y="2953"/>
              <a:ext cx="890" cy="4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0" y="23"/>
                </a:cxn>
                <a:cxn ang="0">
                  <a:pos x="34" y="21"/>
                </a:cxn>
                <a:cxn ang="0">
                  <a:pos x="38" y="19"/>
                </a:cxn>
                <a:cxn ang="0">
                  <a:pos x="66" y="17"/>
                </a:cxn>
                <a:cxn ang="0">
                  <a:pos x="72" y="15"/>
                </a:cxn>
                <a:cxn ang="0">
                  <a:pos x="77" y="13"/>
                </a:cxn>
                <a:cxn ang="0">
                  <a:pos x="91" y="12"/>
                </a:cxn>
                <a:cxn ang="0">
                  <a:pos x="97" y="10"/>
                </a:cxn>
                <a:cxn ang="0">
                  <a:pos x="103" y="8"/>
                </a:cxn>
                <a:cxn ang="0">
                  <a:pos x="128" y="6"/>
                </a:cxn>
                <a:cxn ang="0">
                  <a:pos x="135" y="4"/>
                </a:cxn>
                <a:cxn ang="0">
                  <a:pos x="142" y="2"/>
                </a:cxn>
                <a:cxn ang="0">
                  <a:pos x="175" y="0"/>
                </a:cxn>
                <a:cxn ang="0">
                  <a:pos x="227" y="1"/>
                </a:cxn>
                <a:cxn ang="0">
                  <a:pos x="234" y="3"/>
                </a:cxn>
                <a:cxn ang="0">
                  <a:pos x="245" y="5"/>
                </a:cxn>
                <a:cxn ang="0">
                  <a:pos x="264" y="6"/>
                </a:cxn>
                <a:cxn ang="0">
                  <a:pos x="273" y="9"/>
                </a:cxn>
                <a:cxn ang="0">
                  <a:pos x="285" y="11"/>
                </a:cxn>
                <a:cxn ang="0">
                  <a:pos x="292" y="13"/>
                </a:cxn>
                <a:cxn ang="0">
                  <a:pos x="300" y="15"/>
                </a:cxn>
                <a:cxn ang="0">
                  <a:pos x="315" y="17"/>
                </a:cxn>
                <a:cxn ang="0">
                  <a:pos x="338" y="25"/>
                </a:cxn>
                <a:cxn ang="0">
                  <a:pos x="347" y="27"/>
                </a:cxn>
                <a:cxn ang="0">
                  <a:pos x="368" y="29"/>
                </a:cxn>
                <a:cxn ang="0">
                  <a:pos x="378" y="31"/>
                </a:cxn>
                <a:cxn ang="0">
                  <a:pos x="394" y="33"/>
                </a:cxn>
                <a:cxn ang="0">
                  <a:pos x="444" y="34"/>
                </a:cxn>
                <a:cxn ang="0">
                  <a:pos x="455" y="37"/>
                </a:cxn>
                <a:cxn ang="0">
                  <a:pos x="472" y="39"/>
                </a:cxn>
                <a:cxn ang="0">
                  <a:pos x="534" y="39"/>
                </a:cxn>
                <a:cxn ang="0">
                  <a:pos x="544" y="38"/>
                </a:cxn>
                <a:cxn ang="0">
                  <a:pos x="553" y="36"/>
                </a:cxn>
                <a:cxn ang="0">
                  <a:pos x="590" y="34"/>
                </a:cxn>
                <a:cxn ang="0">
                  <a:pos x="618" y="32"/>
                </a:cxn>
                <a:cxn ang="0">
                  <a:pos x="626" y="30"/>
                </a:cxn>
                <a:cxn ang="0">
                  <a:pos x="659" y="28"/>
                </a:cxn>
                <a:cxn ang="0">
                  <a:pos x="692" y="27"/>
                </a:cxn>
                <a:cxn ang="0">
                  <a:pos x="703" y="24"/>
                </a:cxn>
                <a:cxn ang="0">
                  <a:pos x="737" y="23"/>
                </a:cxn>
                <a:cxn ang="0">
                  <a:pos x="883" y="23"/>
                </a:cxn>
              </a:cxnLst>
              <a:rect l="0" t="0" r="r" b="b"/>
              <a:pathLst>
                <a:path w="890" h="40">
                  <a:moveTo>
                    <a:pt x="0" y="17"/>
                  </a:moveTo>
                  <a:lnTo>
                    <a:pt x="0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2" y="22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8" y="19"/>
                  </a:lnTo>
                  <a:lnTo>
                    <a:pt x="44" y="18"/>
                  </a:lnTo>
                  <a:lnTo>
                    <a:pt x="66" y="17"/>
                  </a:lnTo>
                  <a:lnTo>
                    <a:pt x="69" y="16"/>
                  </a:lnTo>
                  <a:lnTo>
                    <a:pt x="72" y="15"/>
                  </a:lnTo>
                  <a:lnTo>
                    <a:pt x="74" y="14"/>
                  </a:lnTo>
                  <a:lnTo>
                    <a:pt x="77" y="13"/>
                  </a:lnTo>
                  <a:lnTo>
                    <a:pt x="83" y="12"/>
                  </a:lnTo>
                  <a:lnTo>
                    <a:pt x="91" y="12"/>
                  </a:lnTo>
                  <a:lnTo>
                    <a:pt x="94" y="11"/>
                  </a:lnTo>
                  <a:lnTo>
                    <a:pt x="97" y="10"/>
                  </a:lnTo>
                  <a:lnTo>
                    <a:pt x="100" y="8"/>
                  </a:lnTo>
                  <a:lnTo>
                    <a:pt x="103" y="8"/>
                  </a:lnTo>
                  <a:lnTo>
                    <a:pt x="108" y="7"/>
                  </a:lnTo>
                  <a:lnTo>
                    <a:pt x="128" y="6"/>
                  </a:lnTo>
                  <a:lnTo>
                    <a:pt x="131" y="5"/>
                  </a:lnTo>
                  <a:lnTo>
                    <a:pt x="135" y="4"/>
                  </a:lnTo>
                  <a:lnTo>
                    <a:pt x="139" y="3"/>
                  </a:lnTo>
                  <a:lnTo>
                    <a:pt x="142" y="2"/>
                  </a:lnTo>
                  <a:lnTo>
                    <a:pt x="150" y="1"/>
                  </a:lnTo>
                  <a:lnTo>
                    <a:pt x="175" y="0"/>
                  </a:lnTo>
                  <a:lnTo>
                    <a:pt x="223" y="0"/>
                  </a:lnTo>
                  <a:lnTo>
                    <a:pt x="227" y="1"/>
                  </a:lnTo>
                  <a:lnTo>
                    <a:pt x="230" y="2"/>
                  </a:lnTo>
                  <a:lnTo>
                    <a:pt x="234" y="3"/>
                  </a:lnTo>
                  <a:lnTo>
                    <a:pt x="238" y="4"/>
                  </a:lnTo>
                  <a:lnTo>
                    <a:pt x="245" y="5"/>
                  </a:lnTo>
                  <a:lnTo>
                    <a:pt x="260" y="6"/>
                  </a:lnTo>
                  <a:lnTo>
                    <a:pt x="264" y="6"/>
                  </a:lnTo>
                  <a:lnTo>
                    <a:pt x="269" y="7"/>
                  </a:lnTo>
                  <a:lnTo>
                    <a:pt x="273" y="9"/>
                  </a:lnTo>
                  <a:lnTo>
                    <a:pt x="277" y="10"/>
                  </a:lnTo>
                  <a:lnTo>
                    <a:pt x="285" y="11"/>
                  </a:lnTo>
                  <a:lnTo>
                    <a:pt x="288" y="11"/>
                  </a:lnTo>
                  <a:lnTo>
                    <a:pt x="292" y="13"/>
                  </a:lnTo>
                  <a:lnTo>
                    <a:pt x="296" y="14"/>
                  </a:lnTo>
                  <a:lnTo>
                    <a:pt x="300" y="15"/>
                  </a:lnTo>
                  <a:lnTo>
                    <a:pt x="310" y="16"/>
                  </a:lnTo>
                  <a:lnTo>
                    <a:pt x="315" y="17"/>
                  </a:lnTo>
                  <a:lnTo>
                    <a:pt x="319" y="18"/>
                  </a:lnTo>
                  <a:lnTo>
                    <a:pt x="338" y="25"/>
                  </a:lnTo>
                  <a:lnTo>
                    <a:pt x="343" y="26"/>
                  </a:lnTo>
                  <a:lnTo>
                    <a:pt x="347" y="27"/>
                  </a:lnTo>
                  <a:lnTo>
                    <a:pt x="359" y="28"/>
                  </a:lnTo>
                  <a:lnTo>
                    <a:pt x="368" y="29"/>
                  </a:lnTo>
                  <a:lnTo>
                    <a:pt x="373" y="30"/>
                  </a:lnTo>
                  <a:lnTo>
                    <a:pt x="378" y="31"/>
                  </a:lnTo>
                  <a:lnTo>
                    <a:pt x="383" y="32"/>
                  </a:lnTo>
                  <a:lnTo>
                    <a:pt x="394" y="33"/>
                  </a:lnTo>
                  <a:lnTo>
                    <a:pt x="417" y="34"/>
                  </a:lnTo>
                  <a:lnTo>
                    <a:pt x="444" y="34"/>
                  </a:lnTo>
                  <a:lnTo>
                    <a:pt x="450" y="36"/>
                  </a:lnTo>
                  <a:lnTo>
                    <a:pt x="455" y="37"/>
                  </a:lnTo>
                  <a:lnTo>
                    <a:pt x="461" y="38"/>
                  </a:lnTo>
                  <a:lnTo>
                    <a:pt x="472" y="39"/>
                  </a:lnTo>
                  <a:lnTo>
                    <a:pt x="499" y="39"/>
                  </a:lnTo>
                  <a:lnTo>
                    <a:pt x="534" y="39"/>
                  </a:lnTo>
                  <a:lnTo>
                    <a:pt x="539" y="39"/>
                  </a:lnTo>
                  <a:lnTo>
                    <a:pt x="544" y="38"/>
                  </a:lnTo>
                  <a:lnTo>
                    <a:pt x="548" y="37"/>
                  </a:lnTo>
                  <a:lnTo>
                    <a:pt x="553" y="36"/>
                  </a:lnTo>
                  <a:lnTo>
                    <a:pt x="563" y="35"/>
                  </a:lnTo>
                  <a:lnTo>
                    <a:pt x="590" y="34"/>
                  </a:lnTo>
                  <a:lnTo>
                    <a:pt x="614" y="33"/>
                  </a:lnTo>
                  <a:lnTo>
                    <a:pt x="618" y="32"/>
                  </a:lnTo>
                  <a:lnTo>
                    <a:pt x="622" y="31"/>
                  </a:lnTo>
                  <a:lnTo>
                    <a:pt x="626" y="30"/>
                  </a:lnTo>
                  <a:lnTo>
                    <a:pt x="636" y="29"/>
                  </a:lnTo>
                  <a:lnTo>
                    <a:pt x="659" y="28"/>
                  </a:lnTo>
                  <a:lnTo>
                    <a:pt x="686" y="28"/>
                  </a:lnTo>
                  <a:lnTo>
                    <a:pt x="692" y="27"/>
                  </a:lnTo>
                  <a:lnTo>
                    <a:pt x="697" y="25"/>
                  </a:lnTo>
                  <a:lnTo>
                    <a:pt x="703" y="24"/>
                  </a:lnTo>
                  <a:lnTo>
                    <a:pt x="714" y="23"/>
                  </a:lnTo>
                  <a:lnTo>
                    <a:pt x="737" y="23"/>
                  </a:lnTo>
                  <a:lnTo>
                    <a:pt x="889" y="23"/>
                  </a:lnTo>
                  <a:lnTo>
                    <a:pt x="883" y="23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SMARTInkAnnotation5"/>
            <p:cNvSpPr>
              <a:spLocks/>
            </p:cNvSpPr>
            <p:nvPr/>
          </p:nvSpPr>
          <p:spPr bwMode="auto">
            <a:xfrm>
              <a:off x="1700" y="3015"/>
              <a:ext cx="2154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1"/>
                </a:cxn>
                <a:cxn ang="0">
                  <a:pos x="183" y="3"/>
                </a:cxn>
                <a:cxn ang="0">
                  <a:pos x="197" y="5"/>
                </a:cxn>
                <a:cxn ang="0">
                  <a:pos x="229" y="6"/>
                </a:cxn>
                <a:cxn ang="0">
                  <a:pos x="238" y="9"/>
                </a:cxn>
                <a:cxn ang="0">
                  <a:pos x="253" y="10"/>
                </a:cxn>
                <a:cxn ang="0">
                  <a:pos x="264" y="13"/>
                </a:cxn>
                <a:cxn ang="0">
                  <a:pos x="274" y="15"/>
                </a:cxn>
                <a:cxn ang="0">
                  <a:pos x="287" y="17"/>
                </a:cxn>
                <a:cxn ang="0">
                  <a:pos x="298" y="20"/>
                </a:cxn>
                <a:cxn ang="0">
                  <a:pos x="314" y="22"/>
                </a:cxn>
                <a:cxn ang="0">
                  <a:pos x="348" y="23"/>
                </a:cxn>
                <a:cxn ang="0">
                  <a:pos x="359" y="25"/>
                </a:cxn>
                <a:cxn ang="0">
                  <a:pos x="373" y="27"/>
                </a:cxn>
                <a:cxn ang="0">
                  <a:pos x="393" y="29"/>
                </a:cxn>
                <a:cxn ang="0">
                  <a:pos x="404" y="31"/>
                </a:cxn>
                <a:cxn ang="0">
                  <a:pos x="418" y="33"/>
                </a:cxn>
                <a:cxn ang="0">
                  <a:pos x="724" y="34"/>
                </a:cxn>
                <a:cxn ang="0">
                  <a:pos x="737" y="35"/>
                </a:cxn>
                <a:cxn ang="0">
                  <a:pos x="751" y="38"/>
                </a:cxn>
                <a:cxn ang="0">
                  <a:pos x="829" y="39"/>
                </a:cxn>
                <a:cxn ang="0">
                  <a:pos x="1106" y="39"/>
                </a:cxn>
                <a:cxn ang="0">
                  <a:pos x="1118" y="36"/>
                </a:cxn>
                <a:cxn ang="0">
                  <a:pos x="1138" y="35"/>
                </a:cxn>
                <a:cxn ang="0">
                  <a:pos x="1163" y="33"/>
                </a:cxn>
                <a:cxn ang="0">
                  <a:pos x="1177" y="28"/>
                </a:cxn>
                <a:cxn ang="0">
                  <a:pos x="1190" y="25"/>
                </a:cxn>
                <a:cxn ang="0">
                  <a:pos x="1203" y="23"/>
                </a:cxn>
                <a:cxn ang="0">
                  <a:pos x="1216" y="20"/>
                </a:cxn>
                <a:cxn ang="0">
                  <a:pos x="1235" y="18"/>
                </a:cxn>
                <a:cxn ang="0">
                  <a:pos x="1424" y="17"/>
                </a:cxn>
                <a:cxn ang="0">
                  <a:pos x="1439" y="19"/>
                </a:cxn>
                <a:cxn ang="0">
                  <a:pos x="1453" y="21"/>
                </a:cxn>
                <a:cxn ang="0">
                  <a:pos x="1531" y="22"/>
                </a:cxn>
                <a:cxn ang="0">
                  <a:pos x="1589" y="21"/>
                </a:cxn>
                <a:cxn ang="0">
                  <a:pos x="1602" y="19"/>
                </a:cxn>
                <a:cxn ang="0">
                  <a:pos x="1635" y="17"/>
                </a:cxn>
                <a:cxn ang="0">
                  <a:pos x="1648" y="15"/>
                </a:cxn>
                <a:cxn ang="0">
                  <a:pos x="1662" y="13"/>
                </a:cxn>
                <a:cxn ang="0">
                  <a:pos x="1736" y="11"/>
                </a:cxn>
                <a:cxn ang="0">
                  <a:pos x="1804" y="12"/>
                </a:cxn>
                <a:cxn ang="0">
                  <a:pos x="1818" y="14"/>
                </a:cxn>
                <a:cxn ang="0">
                  <a:pos x="1837" y="16"/>
                </a:cxn>
                <a:cxn ang="0">
                  <a:pos x="1864" y="17"/>
                </a:cxn>
                <a:cxn ang="0">
                  <a:pos x="1877" y="20"/>
                </a:cxn>
                <a:cxn ang="0">
                  <a:pos x="1894" y="22"/>
                </a:cxn>
                <a:cxn ang="0">
                  <a:pos x="1984" y="23"/>
                </a:cxn>
                <a:cxn ang="0">
                  <a:pos x="1996" y="25"/>
                </a:cxn>
                <a:cxn ang="0">
                  <a:pos x="2010" y="27"/>
                </a:cxn>
                <a:cxn ang="0">
                  <a:pos x="2078" y="28"/>
                </a:cxn>
                <a:cxn ang="0">
                  <a:pos x="2086" y="30"/>
                </a:cxn>
                <a:cxn ang="0">
                  <a:pos x="2093" y="32"/>
                </a:cxn>
                <a:cxn ang="0">
                  <a:pos x="2120" y="34"/>
                </a:cxn>
                <a:cxn ang="0">
                  <a:pos x="2126" y="35"/>
                </a:cxn>
                <a:cxn ang="0">
                  <a:pos x="2132" y="38"/>
                </a:cxn>
                <a:cxn ang="0">
                  <a:pos x="2153" y="39"/>
                </a:cxn>
              </a:cxnLst>
              <a:rect l="0" t="0" r="r" b="b"/>
              <a:pathLst>
                <a:path w="2154" h="40">
                  <a:moveTo>
                    <a:pt x="4" y="0"/>
                  </a:moveTo>
                  <a:lnTo>
                    <a:pt x="0" y="0"/>
                  </a:lnTo>
                  <a:lnTo>
                    <a:pt x="171" y="0"/>
                  </a:lnTo>
                  <a:lnTo>
                    <a:pt x="175" y="1"/>
                  </a:lnTo>
                  <a:lnTo>
                    <a:pt x="179" y="2"/>
                  </a:lnTo>
                  <a:lnTo>
                    <a:pt x="183" y="3"/>
                  </a:lnTo>
                  <a:lnTo>
                    <a:pt x="187" y="4"/>
                  </a:lnTo>
                  <a:lnTo>
                    <a:pt x="197" y="5"/>
                  </a:lnTo>
                  <a:lnTo>
                    <a:pt x="225" y="6"/>
                  </a:lnTo>
                  <a:lnTo>
                    <a:pt x="229" y="6"/>
                  </a:lnTo>
                  <a:lnTo>
                    <a:pt x="234" y="7"/>
                  </a:lnTo>
                  <a:lnTo>
                    <a:pt x="238" y="9"/>
                  </a:lnTo>
                  <a:lnTo>
                    <a:pt x="243" y="9"/>
                  </a:lnTo>
                  <a:lnTo>
                    <a:pt x="253" y="10"/>
                  </a:lnTo>
                  <a:lnTo>
                    <a:pt x="258" y="11"/>
                  </a:lnTo>
                  <a:lnTo>
                    <a:pt x="264" y="13"/>
                  </a:lnTo>
                  <a:lnTo>
                    <a:pt x="269" y="14"/>
                  </a:lnTo>
                  <a:lnTo>
                    <a:pt x="274" y="15"/>
                  </a:lnTo>
                  <a:lnTo>
                    <a:pt x="283" y="16"/>
                  </a:lnTo>
                  <a:lnTo>
                    <a:pt x="287" y="17"/>
                  </a:lnTo>
                  <a:lnTo>
                    <a:pt x="292" y="18"/>
                  </a:lnTo>
                  <a:lnTo>
                    <a:pt x="298" y="20"/>
                  </a:lnTo>
                  <a:lnTo>
                    <a:pt x="303" y="21"/>
                  </a:lnTo>
                  <a:lnTo>
                    <a:pt x="314" y="22"/>
                  </a:lnTo>
                  <a:lnTo>
                    <a:pt x="343" y="22"/>
                  </a:lnTo>
                  <a:lnTo>
                    <a:pt x="348" y="23"/>
                  </a:lnTo>
                  <a:lnTo>
                    <a:pt x="353" y="24"/>
                  </a:lnTo>
                  <a:lnTo>
                    <a:pt x="359" y="25"/>
                  </a:lnTo>
                  <a:lnTo>
                    <a:pt x="364" y="26"/>
                  </a:lnTo>
                  <a:lnTo>
                    <a:pt x="373" y="27"/>
                  </a:lnTo>
                  <a:lnTo>
                    <a:pt x="388" y="28"/>
                  </a:lnTo>
                  <a:lnTo>
                    <a:pt x="393" y="29"/>
                  </a:lnTo>
                  <a:lnTo>
                    <a:pt x="398" y="30"/>
                  </a:lnTo>
                  <a:lnTo>
                    <a:pt x="404" y="31"/>
                  </a:lnTo>
                  <a:lnTo>
                    <a:pt x="409" y="32"/>
                  </a:lnTo>
                  <a:lnTo>
                    <a:pt x="418" y="33"/>
                  </a:lnTo>
                  <a:lnTo>
                    <a:pt x="483" y="34"/>
                  </a:lnTo>
                  <a:lnTo>
                    <a:pt x="724" y="34"/>
                  </a:lnTo>
                  <a:lnTo>
                    <a:pt x="730" y="34"/>
                  </a:lnTo>
                  <a:lnTo>
                    <a:pt x="737" y="35"/>
                  </a:lnTo>
                  <a:lnTo>
                    <a:pt x="744" y="37"/>
                  </a:lnTo>
                  <a:lnTo>
                    <a:pt x="751" y="38"/>
                  </a:lnTo>
                  <a:lnTo>
                    <a:pt x="763" y="39"/>
                  </a:lnTo>
                  <a:lnTo>
                    <a:pt x="829" y="39"/>
                  </a:lnTo>
                  <a:lnTo>
                    <a:pt x="1100" y="39"/>
                  </a:lnTo>
                  <a:lnTo>
                    <a:pt x="1106" y="39"/>
                  </a:lnTo>
                  <a:lnTo>
                    <a:pt x="1112" y="38"/>
                  </a:lnTo>
                  <a:lnTo>
                    <a:pt x="1118" y="36"/>
                  </a:lnTo>
                  <a:lnTo>
                    <a:pt x="1124" y="36"/>
                  </a:lnTo>
                  <a:lnTo>
                    <a:pt x="1138" y="35"/>
                  </a:lnTo>
                  <a:lnTo>
                    <a:pt x="1157" y="34"/>
                  </a:lnTo>
                  <a:lnTo>
                    <a:pt x="1163" y="33"/>
                  </a:lnTo>
                  <a:lnTo>
                    <a:pt x="1170" y="31"/>
                  </a:lnTo>
                  <a:lnTo>
                    <a:pt x="1177" y="28"/>
                  </a:lnTo>
                  <a:lnTo>
                    <a:pt x="1184" y="26"/>
                  </a:lnTo>
                  <a:lnTo>
                    <a:pt x="1190" y="25"/>
                  </a:lnTo>
                  <a:lnTo>
                    <a:pt x="1196" y="24"/>
                  </a:lnTo>
                  <a:lnTo>
                    <a:pt x="1203" y="23"/>
                  </a:lnTo>
                  <a:lnTo>
                    <a:pt x="1209" y="22"/>
                  </a:lnTo>
                  <a:lnTo>
                    <a:pt x="1216" y="20"/>
                  </a:lnTo>
                  <a:lnTo>
                    <a:pt x="1223" y="19"/>
                  </a:lnTo>
                  <a:lnTo>
                    <a:pt x="1235" y="18"/>
                  </a:lnTo>
                  <a:lnTo>
                    <a:pt x="1302" y="17"/>
                  </a:lnTo>
                  <a:lnTo>
                    <a:pt x="1424" y="17"/>
                  </a:lnTo>
                  <a:lnTo>
                    <a:pt x="1431" y="18"/>
                  </a:lnTo>
                  <a:lnTo>
                    <a:pt x="1439" y="19"/>
                  </a:lnTo>
                  <a:lnTo>
                    <a:pt x="1446" y="20"/>
                  </a:lnTo>
                  <a:lnTo>
                    <a:pt x="1453" y="21"/>
                  </a:lnTo>
                  <a:lnTo>
                    <a:pt x="1466" y="22"/>
                  </a:lnTo>
                  <a:lnTo>
                    <a:pt x="1531" y="22"/>
                  </a:lnTo>
                  <a:lnTo>
                    <a:pt x="1583" y="22"/>
                  </a:lnTo>
                  <a:lnTo>
                    <a:pt x="1589" y="21"/>
                  </a:lnTo>
                  <a:lnTo>
                    <a:pt x="1595" y="20"/>
                  </a:lnTo>
                  <a:lnTo>
                    <a:pt x="1602" y="19"/>
                  </a:lnTo>
                  <a:lnTo>
                    <a:pt x="1616" y="18"/>
                  </a:lnTo>
                  <a:lnTo>
                    <a:pt x="1635" y="17"/>
                  </a:lnTo>
                  <a:lnTo>
                    <a:pt x="1641" y="16"/>
                  </a:lnTo>
                  <a:lnTo>
                    <a:pt x="1648" y="15"/>
                  </a:lnTo>
                  <a:lnTo>
                    <a:pt x="1655" y="14"/>
                  </a:lnTo>
                  <a:lnTo>
                    <a:pt x="1662" y="13"/>
                  </a:lnTo>
                  <a:lnTo>
                    <a:pt x="1674" y="12"/>
                  </a:lnTo>
                  <a:lnTo>
                    <a:pt x="1736" y="11"/>
                  </a:lnTo>
                  <a:lnTo>
                    <a:pt x="1798" y="11"/>
                  </a:lnTo>
                  <a:lnTo>
                    <a:pt x="1804" y="12"/>
                  </a:lnTo>
                  <a:lnTo>
                    <a:pt x="1811" y="13"/>
                  </a:lnTo>
                  <a:lnTo>
                    <a:pt x="1818" y="14"/>
                  </a:lnTo>
                  <a:lnTo>
                    <a:pt x="1825" y="15"/>
                  </a:lnTo>
                  <a:lnTo>
                    <a:pt x="1837" y="16"/>
                  </a:lnTo>
                  <a:lnTo>
                    <a:pt x="1858" y="17"/>
                  </a:lnTo>
                  <a:lnTo>
                    <a:pt x="1864" y="17"/>
                  </a:lnTo>
                  <a:lnTo>
                    <a:pt x="1871" y="18"/>
                  </a:lnTo>
                  <a:lnTo>
                    <a:pt x="1877" y="20"/>
                  </a:lnTo>
                  <a:lnTo>
                    <a:pt x="1883" y="21"/>
                  </a:lnTo>
                  <a:lnTo>
                    <a:pt x="1894" y="22"/>
                  </a:lnTo>
                  <a:lnTo>
                    <a:pt x="1957" y="22"/>
                  </a:lnTo>
                  <a:lnTo>
                    <a:pt x="1984" y="23"/>
                  </a:lnTo>
                  <a:lnTo>
                    <a:pt x="1990" y="24"/>
                  </a:lnTo>
                  <a:lnTo>
                    <a:pt x="1996" y="25"/>
                  </a:lnTo>
                  <a:lnTo>
                    <a:pt x="2001" y="26"/>
                  </a:lnTo>
                  <a:lnTo>
                    <a:pt x="2010" y="27"/>
                  </a:lnTo>
                  <a:lnTo>
                    <a:pt x="2074" y="28"/>
                  </a:lnTo>
                  <a:lnTo>
                    <a:pt x="2078" y="28"/>
                  </a:lnTo>
                  <a:lnTo>
                    <a:pt x="2082" y="29"/>
                  </a:lnTo>
                  <a:lnTo>
                    <a:pt x="2086" y="30"/>
                  </a:lnTo>
                  <a:lnTo>
                    <a:pt x="2089" y="31"/>
                  </a:lnTo>
                  <a:lnTo>
                    <a:pt x="2093" y="32"/>
                  </a:lnTo>
                  <a:lnTo>
                    <a:pt x="2101" y="33"/>
                  </a:lnTo>
                  <a:lnTo>
                    <a:pt x="2120" y="34"/>
                  </a:lnTo>
                  <a:lnTo>
                    <a:pt x="2123" y="34"/>
                  </a:lnTo>
                  <a:lnTo>
                    <a:pt x="2126" y="35"/>
                  </a:lnTo>
                  <a:lnTo>
                    <a:pt x="2130" y="37"/>
                  </a:lnTo>
                  <a:lnTo>
                    <a:pt x="2132" y="38"/>
                  </a:lnTo>
                  <a:lnTo>
                    <a:pt x="2137" y="39"/>
                  </a:lnTo>
                  <a:lnTo>
                    <a:pt x="2153" y="39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SMARTInkAnnotation6"/>
            <p:cNvSpPr>
              <a:spLocks/>
            </p:cNvSpPr>
            <p:nvPr/>
          </p:nvSpPr>
          <p:spPr bwMode="auto">
            <a:xfrm>
              <a:off x="5169" y="2531"/>
              <a:ext cx="148" cy="474"/>
            </a:xfrm>
            <a:custGeom>
              <a:avLst/>
              <a:gdLst/>
              <a:ahLst/>
              <a:cxnLst>
                <a:cxn ang="0">
                  <a:pos x="13" y="64"/>
                </a:cxn>
                <a:cxn ang="0">
                  <a:pos x="40" y="45"/>
                </a:cxn>
                <a:cxn ang="0">
                  <a:pos x="74" y="40"/>
                </a:cxn>
                <a:cxn ang="0">
                  <a:pos x="116" y="58"/>
                </a:cxn>
                <a:cxn ang="0">
                  <a:pos x="99" y="77"/>
                </a:cxn>
                <a:cxn ang="0">
                  <a:pos x="50" y="90"/>
                </a:cxn>
                <a:cxn ang="0">
                  <a:pos x="23" y="74"/>
                </a:cxn>
                <a:cxn ang="0">
                  <a:pos x="56" y="46"/>
                </a:cxn>
                <a:cxn ang="0">
                  <a:pos x="127" y="40"/>
                </a:cxn>
                <a:cxn ang="0">
                  <a:pos x="146" y="55"/>
                </a:cxn>
                <a:cxn ang="0">
                  <a:pos x="129" y="75"/>
                </a:cxn>
                <a:cxn ang="0">
                  <a:pos x="92" y="84"/>
                </a:cxn>
                <a:cxn ang="0">
                  <a:pos x="60" y="76"/>
                </a:cxn>
                <a:cxn ang="0">
                  <a:pos x="33" y="62"/>
                </a:cxn>
                <a:cxn ang="0">
                  <a:pos x="45" y="32"/>
                </a:cxn>
                <a:cxn ang="0">
                  <a:pos x="83" y="23"/>
                </a:cxn>
                <a:cxn ang="0">
                  <a:pos x="114" y="32"/>
                </a:cxn>
                <a:cxn ang="0">
                  <a:pos x="128" y="59"/>
                </a:cxn>
                <a:cxn ang="0">
                  <a:pos x="103" y="84"/>
                </a:cxn>
                <a:cxn ang="0">
                  <a:pos x="70" y="98"/>
                </a:cxn>
                <a:cxn ang="0">
                  <a:pos x="36" y="100"/>
                </a:cxn>
                <a:cxn ang="0">
                  <a:pos x="19" y="75"/>
                </a:cxn>
                <a:cxn ang="0">
                  <a:pos x="48" y="44"/>
                </a:cxn>
                <a:cxn ang="0">
                  <a:pos x="87" y="35"/>
                </a:cxn>
                <a:cxn ang="0">
                  <a:pos x="120" y="42"/>
                </a:cxn>
                <a:cxn ang="0">
                  <a:pos x="113" y="55"/>
                </a:cxn>
                <a:cxn ang="0">
                  <a:pos x="76" y="67"/>
                </a:cxn>
                <a:cxn ang="0">
                  <a:pos x="47" y="63"/>
                </a:cxn>
                <a:cxn ang="0">
                  <a:pos x="30" y="38"/>
                </a:cxn>
                <a:cxn ang="0">
                  <a:pos x="54" y="19"/>
                </a:cxn>
                <a:cxn ang="0">
                  <a:pos x="91" y="12"/>
                </a:cxn>
                <a:cxn ang="0">
                  <a:pos x="128" y="18"/>
                </a:cxn>
                <a:cxn ang="0">
                  <a:pos x="127" y="38"/>
                </a:cxn>
                <a:cxn ang="0">
                  <a:pos x="101" y="55"/>
                </a:cxn>
                <a:cxn ang="0">
                  <a:pos x="72" y="62"/>
                </a:cxn>
                <a:cxn ang="0">
                  <a:pos x="48" y="58"/>
                </a:cxn>
                <a:cxn ang="0">
                  <a:pos x="56" y="30"/>
                </a:cxn>
                <a:cxn ang="0">
                  <a:pos x="83" y="20"/>
                </a:cxn>
                <a:cxn ang="0">
                  <a:pos x="113" y="22"/>
                </a:cxn>
                <a:cxn ang="0">
                  <a:pos x="129" y="34"/>
                </a:cxn>
                <a:cxn ang="0">
                  <a:pos x="109" y="48"/>
                </a:cxn>
                <a:cxn ang="0">
                  <a:pos x="59" y="50"/>
                </a:cxn>
                <a:cxn ang="0">
                  <a:pos x="59" y="24"/>
                </a:cxn>
                <a:cxn ang="0">
                  <a:pos x="89" y="9"/>
                </a:cxn>
                <a:cxn ang="0">
                  <a:pos x="117" y="10"/>
                </a:cxn>
                <a:cxn ang="0">
                  <a:pos x="128" y="21"/>
                </a:cxn>
                <a:cxn ang="0">
                  <a:pos x="105" y="33"/>
                </a:cxn>
                <a:cxn ang="0">
                  <a:pos x="75" y="30"/>
                </a:cxn>
                <a:cxn ang="0">
                  <a:pos x="71" y="6"/>
                </a:cxn>
                <a:cxn ang="0">
                  <a:pos x="86" y="2"/>
                </a:cxn>
                <a:cxn ang="0">
                  <a:pos x="69" y="12"/>
                </a:cxn>
                <a:cxn ang="0">
                  <a:pos x="42" y="32"/>
                </a:cxn>
                <a:cxn ang="0">
                  <a:pos x="12" y="62"/>
                </a:cxn>
                <a:cxn ang="0">
                  <a:pos x="0" y="111"/>
                </a:cxn>
                <a:cxn ang="0">
                  <a:pos x="11" y="309"/>
                </a:cxn>
                <a:cxn ang="0">
                  <a:pos x="11" y="379"/>
                </a:cxn>
                <a:cxn ang="0">
                  <a:pos x="20" y="471"/>
                </a:cxn>
              </a:cxnLst>
              <a:rect l="0" t="0" r="r" b="b"/>
              <a:pathLst>
                <a:path w="148" h="474">
                  <a:moveTo>
                    <a:pt x="23" y="90"/>
                  </a:moveTo>
                  <a:lnTo>
                    <a:pt x="17" y="84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8" y="61"/>
                  </a:lnTo>
                  <a:lnTo>
                    <a:pt x="21" y="58"/>
                  </a:lnTo>
                  <a:lnTo>
                    <a:pt x="25" y="54"/>
                  </a:lnTo>
                  <a:lnTo>
                    <a:pt x="27" y="53"/>
                  </a:lnTo>
                  <a:lnTo>
                    <a:pt x="30" y="51"/>
                  </a:lnTo>
                  <a:lnTo>
                    <a:pt x="33" y="49"/>
                  </a:lnTo>
                  <a:lnTo>
                    <a:pt x="40" y="45"/>
                  </a:lnTo>
                  <a:lnTo>
                    <a:pt x="44" y="43"/>
                  </a:lnTo>
                  <a:lnTo>
                    <a:pt x="47" y="42"/>
                  </a:lnTo>
                  <a:lnTo>
                    <a:pt x="51" y="41"/>
                  </a:lnTo>
                  <a:lnTo>
                    <a:pt x="55" y="41"/>
                  </a:lnTo>
                  <a:lnTo>
                    <a:pt x="59" y="40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74" y="40"/>
                  </a:lnTo>
                  <a:lnTo>
                    <a:pt x="97" y="40"/>
                  </a:lnTo>
                  <a:lnTo>
                    <a:pt x="99" y="40"/>
                  </a:lnTo>
                  <a:lnTo>
                    <a:pt x="103" y="43"/>
                  </a:lnTo>
                  <a:lnTo>
                    <a:pt x="107" y="46"/>
                  </a:lnTo>
                  <a:lnTo>
                    <a:pt x="109" y="47"/>
                  </a:lnTo>
                  <a:lnTo>
                    <a:pt x="110" y="49"/>
                  </a:lnTo>
                  <a:lnTo>
                    <a:pt x="113" y="55"/>
                  </a:lnTo>
                  <a:lnTo>
                    <a:pt x="116" y="58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13" y="66"/>
                  </a:lnTo>
                  <a:lnTo>
                    <a:pt x="110" y="70"/>
                  </a:lnTo>
                  <a:lnTo>
                    <a:pt x="108" y="72"/>
                  </a:lnTo>
                  <a:lnTo>
                    <a:pt x="105" y="73"/>
                  </a:lnTo>
                  <a:lnTo>
                    <a:pt x="102" y="75"/>
                  </a:lnTo>
                  <a:lnTo>
                    <a:pt x="99" y="77"/>
                  </a:lnTo>
                  <a:lnTo>
                    <a:pt x="92" y="81"/>
                  </a:lnTo>
                  <a:lnTo>
                    <a:pt x="81" y="87"/>
                  </a:lnTo>
                  <a:lnTo>
                    <a:pt x="77" y="88"/>
                  </a:lnTo>
                  <a:lnTo>
                    <a:pt x="72" y="89"/>
                  </a:lnTo>
                  <a:lnTo>
                    <a:pt x="67" y="89"/>
                  </a:lnTo>
                  <a:lnTo>
                    <a:pt x="62" y="90"/>
                  </a:lnTo>
                  <a:lnTo>
                    <a:pt x="58" y="90"/>
                  </a:lnTo>
                  <a:lnTo>
                    <a:pt x="50" y="90"/>
                  </a:lnTo>
                  <a:lnTo>
                    <a:pt x="45" y="90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5" y="86"/>
                  </a:lnTo>
                  <a:lnTo>
                    <a:pt x="24" y="85"/>
                  </a:lnTo>
                  <a:lnTo>
                    <a:pt x="23" y="80"/>
                  </a:lnTo>
                  <a:lnTo>
                    <a:pt x="23" y="74"/>
                  </a:lnTo>
                  <a:lnTo>
                    <a:pt x="24" y="71"/>
                  </a:lnTo>
                  <a:lnTo>
                    <a:pt x="26" y="67"/>
                  </a:lnTo>
                  <a:lnTo>
                    <a:pt x="28" y="64"/>
                  </a:lnTo>
                  <a:lnTo>
                    <a:pt x="31" y="61"/>
                  </a:lnTo>
                  <a:lnTo>
                    <a:pt x="34" y="57"/>
                  </a:lnTo>
                  <a:lnTo>
                    <a:pt x="38" y="55"/>
                  </a:lnTo>
                  <a:lnTo>
                    <a:pt x="42" y="52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5" y="42"/>
                  </a:lnTo>
                  <a:lnTo>
                    <a:pt x="71" y="41"/>
                  </a:lnTo>
                  <a:lnTo>
                    <a:pt x="77" y="41"/>
                  </a:lnTo>
                  <a:lnTo>
                    <a:pt x="84" y="40"/>
                  </a:lnTo>
                  <a:lnTo>
                    <a:pt x="95" y="40"/>
                  </a:lnTo>
                  <a:lnTo>
                    <a:pt x="118" y="40"/>
                  </a:lnTo>
                  <a:lnTo>
                    <a:pt x="127" y="40"/>
                  </a:lnTo>
                  <a:lnTo>
                    <a:pt x="130" y="40"/>
                  </a:lnTo>
                  <a:lnTo>
                    <a:pt x="133" y="41"/>
                  </a:lnTo>
                  <a:lnTo>
                    <a:pt x="136" y="43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4" y="49"/>
                  </a:lnTo>
                  <a:lnTo>
                    <a:pt x="145" y="51"/>
                  </a:lnTo>
                  <a:lnTo>
                    <a:pt x="146" y="55"/>
                  </a:lnTo>
                  <a:lnTo>
                    <a:pt x="147" y="64"/>
                  </a:lnTo>
                  <a:lnTo>
                    <a:pt x="146" y="66"/>
                  </a:lnTo>
                  <a:lnTo>
                    <a:pt x="144" y="70"/>
                  </a:lnTo>
                  <a:lnTo>
                    <a:pt x="141" y="71"/>
                  </a:lnTo>
                  <a:lnTo>
                    <a:pt x="139" y="72"/>
                  </a:lnTo>
                  <a:lnTo>
                    <a:pt x="136" y="72"/>
                  </a:lnTo>
                  <a:lnTo>
                    <a:pt x="133" y="73"/>
                  </a:lnTo>
                  <a:lnTo>
                    <a:pt x="129" y="75"/>
                  </a:lnTo>
                  <a:lnTo>
                    <a:pt x="126" y="76"/>
                  </a:lnTo>
                  <a:lnTo>
                    <a:pt x="122" y="78"/>
                  </a:lnTo>
                  <a:lnTo>
                    <a:pt x="115" y="81"/>
                  </a:lnTo>
                  <a:lnTo>
                    <a:pt x="110" y="82"/>
                  </a:lnTo>
                  <a:lnTo>
                    <a:pt x="106" y="83"/>
                  </a:lnTo>
                  <a:lnTo>
                    <a:pt x="100" y="84"/>
                  </a:lnTo>
                  <a:lnTo>
                    <a:pt x="96" y="84"/>
                  </a:lnTo>
                  <a:lnTo>
                    <a:pt x="92" y="84"/>
                  </a:lnTo>
                  <a:lnTo>
                    <a:pt x="87" y="84"/>
                  </a:lnTo>
                  <a:lnTo>
                    <a:pt x="83" y="84"/>
                  </a:lnTo>
                  <a:lnTo>
                    <a:pt x="79" y="83"/>
                  </a:lnTo>
                  <a:lnTo>
                    <a:pt x="76" y="82"/>
                  </a:lnTo>
                  <a:lnTo>
                    <a:pt x="72" y="80"/>
                  </a:lnTo>
                  <a:lnTo>
                    <a:pt x="68" y="78"/>
                  </a:lnTo>
                  <a:lnTo>
                    <a:pt x="64" y="77"/>
                  </a:lnTo>
                  <a:lnTo>
                    <a:pt x="60" y="76"/>
                  </a:lnTo>
                  <a:lnTo>
                    <a:pt x="57" y="75"/>
                  </a:lnTo>
                  <a:lnTo>
                    <a:pt x="53" y="74"/>
                  </a:lnTo>
                  <a:lnTo>
                    <a:pt x="49" y="73"/>
                  </a:lnTo>
                  <a:lnTo>
                    <a:pt x="45" y="72"/>
                  </a:lnTo>
                  <a:lnTo>
                    <a:pt x="42" y="71"/>
                  </a:lnTo>
                  <a:lnTo>
                    <a:pt x="39" y="69"/>
                  </a:lnTo>
                  <a:lnTo>
                    <a:pt x="37" y="67"/>
                  </a:lnTo>
                  <a:lnTo>
                    <a:pt x="33" y="62"/>
                  </a:lnTo>
                  <a:lnTo>
                    <a:pt x="32" y="60"/>
                  </a:lnTo>
                  <a:lnTo>
                    <a:pt x="31" y="58"/>
                  </a:lnTo>
                  <a:lnTo>
                    <a:pt x="32" y="55"/>
                  </a:lnTo>
                  <a:lnTo>
                    <a:pt x="34" y="42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42" y="34"/>
                  </a:lnTo>
                  <a:lnTo>
                    <a:pt x="45" y="32"/>
                  </a:lnTo>
                  <a:lnTo>
                    <a:pt x="49" y="30"/>
                  </a:lnTo>
                  <a:lnTo>
                    <a:pt x="53" y="28"/>
                  </a:lnTo>
                  <a:lnTo>
                    <a:pt x="58" y="27"/>
                  </a:lnTo>
                  <a:lnTo>
                    <a:pt x="63" y="25"/>
                  </a:lnTo>
                  <a:lnTo>
                    <a:pt x="69" y="24"/>
                  </a:lnTo>
                  <a:lnTo>
                    <a:pt x="74" y="24"/>
                  </a:lnTo>
                  <a:lnTo>
                    <a:pt x="79" y="23"/>
                  </a:lnTo>
                  <a:lnTo>
                    <a:pt x="83" y="23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6" y="25"/>
                  </a:lnTo>
                  <a:lnTo>
                    <a:pt x="99" y="26"/>
                  </a:lnTo>
                  <a:lnTo>
                    <a:pt x="103" y="27"/>
                  </a:lnTo>
                  <a:lnTo>
                    <a:pt x="107" y="29"/>
                  </a:lnTo>
                  <a:lnTo>
                    <a:pt x="111" y="31"/>
                  </a:lnTo>
                  <a:lnTo>
                    <a:pt x="114" y="32"/>
                  </a:lnTo>
                  <a:lnTo>
                    <a:pt x="117" y="34"/>
                  </a:lnTo>
                  <a:lnTo>
                    <a:pt x="119" y="36"/>
                  </a:lnTo>
                  <a:lnTo>
                    <a:pt x="124" y="40"/>
                  </a:lnTo>
                  <a:lnTo>
                    <a:pt x="126" y="42"/>
                  </a:lnTo>
                  <a:lnTo>
                    <a:pt x="127" y="43"/>
                  </a:lnTo>
                  <a:lnTo>
                    <a:pt x="129" y="47"/>
                  </a:lnTo>
                  <a:lnTo>
                    <a:pt x="129" y="56"/>
                  </a:lnTo>
                  <a:lnTo>
                    <a:pt x="128" y="59"/>
                  </a:lnTo>
                  <a:lnTo>
                    <a:pt x="126" y="63"/>
                  </a:lnTo>
                  <a:lnTo>
                    <a:pt x="124" y="66"/>
                  </a:lnTo>
                  <a:lnTo>
                    <a:pt x="121" y="69"/>
                  </a:lnTo>
                  <a:lnTo>
                    <a:pt x="117" y="72"/>
                  </a:lnTo>
                  <a:lnTo>
                    <a:pt x="114" y="74"/>
                  </a:lnTo>
                  <a:lnTo>
                    <a:pt x="111" y="77"/>
                  </a:lnTo>
                  <a:lnTo>
                    <a:pt x="107" y="80"/>
                  </a:lnTo>
                  <a:lnTo>
                    <a:pt x="103" y="84"/>
                  </a:lnTo>
                  <a:lnTo>
                    <a:pt x="100" y="86"/>
                  </a:lnTo>
                  <a:lnTo>
                    <a:pt x="96" y="87"/>
                  </a:lnTo>
                  <a:lnTo>
                    <a:pt x="92" y="88"/>
                  </a:lnTo>
                  <a:lnTo>
                    <a:pt x="88" y="90"/>
                  </a:lnTo>
                  <a:lnTo>
                    <a:pt x="85" y="91"/>
                  </a:lnTo>
                  <a:lnTo>
                    <a:pt x="81" y="93"/>
                  </a:lnTo>
                  <a:lnTo>
                    <a:pt x="73" y="96"/>
                  </a:lnTo>
                  <a:lnTo>
                    <a:pt x="70" y="98"/>
                  </a:lnTo>
                  <a:lnTo>
                    <a:pt x="65" y="99"/>
                  </a:lnTo>
                  <a:lnTo>
                    <a:pt x="61" y="100"/>
                  </a:lnTo>
                  <a:lnTo>
                    <a:pt x="56" y="100"/>
                  </a:lnTo>
                  <a:lnTo>
                    <a:pt x="51" y="101"/>
                  </a:lnTo>
                  <a:lnTo>
                    <a:pt x="47" y="101"/>
                  </a:lnTo>
                  <a:lnTo>
                    <a:pt x="42" y="101"/>
                  </a:lnTo>
                  <a:lnTo>
                    <a:pt x="39" y="101"/>
                  </a:lnTo>
                  <a:lnTo>
                    <a:pt x="36" y="100"/>
                  </a:lnTo>
                  <a:lnTo>
                    <a:pt x="34" y="98"/>
                  </a:lnTo>
                  <a:lnTo>
                    <a:pt x="29" y="95"/>
                  </a:lnTo>
                  <a:lnTo>
                    <a:pt x="25" y="92"/>
                  </a:lnTo>
                  <a:lnTo>
                    <a:pt x="21" y="88"/>
                  </a:lnTo>
                  <a:lnTo>
                    <a:pt x="20" y="86"/>
                  </a:lnTo>
                  <a:lnTo>
                    <a:pt x="18" y="80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25" y="63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7" y="53"/>
                  </a:lnTo>
                  <a:lnTo>
                    <a:pt x="40" y="50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53" y="43"/>
                  </a:lnTo>
                  <a:lnTo>
                    <a:pt x="58" y="42"/>
                  </a:lnTo>
                  <a:lnTo>
                    <a:pt x="63" y="40"/>
                  </a:lnTo>
                  <a:lnTo>
                    <a:pt x="68" y="39"/>
                  </a:lnTo>
                  <a:lnTo>
                    <a:pt x="74" y="37"/>
                  </a:lnTo>
                  <a:lnTo>
                    <a:pt x="79" y="36"/>
                  </a:lnTo>
                  <a:lnTo>
                    <a:pt x="83" y="35"/>
                  </a:lnTo>
                  <a:lnTo>
                    <a:pt x="87" y="35"/>
                  </a:lnTo>
                  <a:lnTo>
                    <a:pt x="92" y="35"/>
                  </a:lnTo>
                  <a:lnTo>
                    <a:pt x="97" y="36"/>
                  </a:lnTo>
                  <a:lnTo>
                    <a:pt x="102" y="37"/>
                  </a:lnTo>
                  <a:lnTo>
                    <a:pt x="107" y="38"/>
                  </a:lnTo>
                  <a:lnTo>
                    <a:pt x="110" y="39"/>
                  </a:lnTo>
                  <a:lnTo>
                    <a:pt x="113" y="39"/>
                  </a:lnTo>
                  <a:lnTo>
                    <a:pt x="115" y="40"/>
                  </a:lnTo>
                  <a:lnTo>
                    <a:pt x="120" y="42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4" y="48"/>
                  </a:lnTo>
                  <a:lnTo>
                    <a:pt x="123" y="50"/>
                  </a:lnTo>
                  <a:lnTo>
                    <a:pt x="121" y="53"/>
                  </a:lnTo>
                  <a:lnTo>
                    <a:pt x="119" y="54"/>
                  </a:lnTo>
                  <a:lnTo>
                    <a:pt x="116" y="55"/>
                  </a:lnTo>
                  <a:lnTo>
                    <a:pt x="113" y="55"/>
                  </a:lnTo>
                  <a:lnTo>
                    <a:pt x="110" y="56"/>
                  </a:lnTo>
                  <a:lnTo>
                    <a:pt x="107" y="58"/>
                  </a:lnTo>
                  <a:lnTo>
                    <a:pt x="103" y="59"/>
                  </a:lnTo>
                  <a:lnTo>
                    <a:pt x="99" y="61"/>
                  </a:lnTo>
                  <a:lnTo>
                    <a:pt x="89" y="64"/>
                  </a:lnTo>
                  <a:lnTo>
                    <a:pt x="85" y="65"/>
                  </a:lnTo>
                  <a:lnTo>
                    <a:pt x="80" y="66"/>
                  </a:lnTo>
                  <a:lnTo>
                    <a:pt x="76" y="67"/>
                  </a:lnTo>
                  <a:lnTo>
                    <a:pt x="72" y="67"/>
                  </a:lnTo>
                  <a:lnTo>
                    <a:pt x="68" y="67"/>
                  </a:lnTo>
                  <a:lnTo>
                    <a:pt x="64" y="67"/>
                  </a:lnTo>
                  <a:lnTo>
                    <a:pt x="61" y="67"/>
                  </a:lnTo>
                  <a:lnTo>
                    <a:pt x="57" y="66"/>
                  </a:lnTo>
                  <a:lnTo>
                    <a:pt x="53" y="65"/>
                  </a:lnTo>
                  <a:lnTo>
                    <a:pt x="50" y="64"/>
                  </a:lnTo>
                  <a:lnTo>
                    <a:pt x="47" y="63"/>
                  </a:lnTo>
                  <a:lnTo>
                    <a:pt x="45" y="63"/>
                  </a:lnTo>
                  <a:lnTo>
                    <a:pt x="40" y="61"/>
                  </a:lnTo>
                  <a:lnTo>
                    <a:pt x="36" y="58"/>
                  </a:lnTo>
                  <a:lnTo>
                    <a:pt x="32" y="54"/>
                  </a:lnTo>
                  <a:lnTo>
                    <a:pt x="31" y="53"/>
                  </a:lnTo>
                  <a:lnTo>
                    <a:pt x="30" y="49"/>
                  </a:lnTo>
                  <a:lnTo>
                    <a:pt x="29" y="43"/>
                  </a:lnTo>
                  <a:lnTo>
                    <a:pt x="30" y="38"/>
                  </a:lnTo>
                  <a:lnTo>
                    <a:pt x="32" y="35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9" y="27"/>
                  </a:lnTo>
                  <a:lnTo>
                    <a:pt x="43" y="25"/>
                  </a:lnTo>
                  <a:lnTo>
                    <a:pt x="46" y="23"/>
                  </a:lnTo>
                  <a:lnTo>
                    <a:pt x="50" y="21"/>
                  </a:lnTo>
                  <a:lnTo>
                    <a:pt x="54" y="19"/>
                  </a:lnTo>
                  <a:lnTo>
                    <a:pt x="58" y="17"/>
                  </a:lnTo>
                  <a:lnTo>
                    <a:pt x="63" y="15"/>
                  </a:lnTo>
                  <a:lnTo>
                    <a:pt x="68" y="14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2"/>
                  </a:lnTo>
                  <a:lnTo>
                    <a:pt x="86" y="12"/>
                  </a:lnTo>
                  <a:lnTo>
                    <a:pt x="91" y="12"/>
                  </a:lnTo>
                  <a:lnTo>
                    <a:pt x="97" y="12"/>
                  </a:lnTo>
                  <a:lnTo>
                    <a:pt x="102" y="13"/>
                  </a:lnTo>
                  <a:lnTo>
                    <a:pt x="108" y="15"/>
                  </a:lnTo>
                  <a:lnTo>
                    <a:pt x="112" y="15"/>
                  </a:lnTo>
                  <a:lnTo>
                    <a:pt x="117" y="16"/>
                  </a:lnTo>
                  <a:lnTo>
                    <a:pt x="121" y="16"/>
                  </a:lnTo>
                  <a:lnTo>
                    <a:pt x="125" y="17"/>
                  </a:lnTo>
                  <a:lnTo>
                    <a:pt x="128" y="18"/>
                  </a:lnTo>
                  <a:lnTo>
                    <a:pt x="130" y="20"/>
                  </a:lnTo>
                  <a:lnTo>
                    <a:pt x="132" y="21"/>
                  </a:lnTo>
                  <a:lnTo>
                    <a:pt x="133" y="23"/>
                  </a:lnTo>
                  <a:lnTo>
                    <a:pt x="134" y="25"/>
                  </a:lnTo>
                  <a:lnTo>
                    <a:pt x="134" y="27"/>
                  </a:lnTo>
                  <a:lnTo>
                    <a:pt x="132" y="33"/>
                  </a:lnTo>
                  <a:lnTo>
                    <a:pt x="130" y="36"/>
                  </a:lnTo>
                  <a:lnTo>
                    <a:pt x="127" y="38"/>
                  </a:lnTo>
                  <a:lnTo>
                    <a:pt x="124" y="41"/>
                  </a:lnTo>
                  <a:lnTo>
                    <a:pt x="122" y="43"/>
                  </a:lnTo>
                  <a:lnTo>
                    <a:pt x="117" y="47"/>
                  </a:lnTo>
                  <a:lnTo>
                    <a:pt x="115" y="49"/>
                  </a:lnTo>
                  <a:lnTo>
                    <a:pt x="111" y="51"/>
                  </a:lnTo>
                  <a:lnTo>
                    <a:pt x="108" y="53"/>
                  </a:lnTo>
                  <a:lnTo>
                    <a:pt x="105" y="54"/>
                  </a:lnTo>
                  <a:lnTo>
                    <a:pt x="101" y="55"/>
                  </a:lnTo>
                  <a:lnTo>
                    <a:pt x="98" y="55"/>
                  </a:lnTo>
                  <a:lnTo>
                    <a:pt x="94" y="56"/>
                  </a:lnTo>
                  <a:lnTo>
                    <a:pt x="90" y="58"/>
                  </a:lnTo>
                  <a:lnTo>
                    <a:pt x="87" y="59"/>
                  </a:lnTo>
                  <a:lnTo>
                    <a:pt x="83" y="60"/>
                  </a:lnTo>
                  <a:lnTo>
                    <a:pt x="79" y="61"/>
                  </a:lnTo>
                  <a:lnTo>
                    <a:pt x="75" y="61"/>
                  </a:lnTo>
                  <a:lnTo>
                    <a:pt x="72" y="62"/>
                  </a:lnTo>
                  <a:lnTo>
                    <a:pt x="70" y="62"/>
                  </a:lnTo>
                  <a:lnTo>
                    <a:pt x="67" y="62"/>
                  </a:lnTo>
                  <a:lnTo>
                    <a:pt x="61" y="62"/>
                  </a:lnTo>
                  <a:lnTo>
                    <a:pt x="58" y="62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7" y="56"/>
                  </a:lnTo>
                  <a:lnTo>
                    <a:pt x="46" y="52"/>
                  </a:lnTo>
                  <a:lnTo>
                    <a:pt x="45" y="45"/>
                  </a:lnTo>
                  <a:lnTo>
                    <a:pt x="46" y="43"/>
                  </a:lnTo>
                  <a:lnTo>
                    <a:pt x="48" y="38"/>
                  </a:lnTo>
                  <a:lnTo>
                    <a:pt x="52" y="34"/>
                  </a:lnTo>
                  <a:lnTo>
                    <a:pt x="53" y="32"/>
                  </a:lnTo>
                  <a:lnTo>
                    <a:pt x="56" y="30"/>
                  </a:lnTo>
                  <a:lnTo>
                    <a:pt x="58" y="28"/>
                  </a:lnTo>
                  <a:lnTo>
                    <a:pt x="62" y="27"/>
                  </a:lnTo>
                  <a:lnTo>
                    <a:pt x="65" y="25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6" y="23"/>
                  </a:lnTo>
                  <a:lnTo>
                    <a:pt x="79" y="22"/>
                  </a:lnTo>
                  <a:lnTo>
                    <a:pt x="83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102" y="19"/>
                  </a:lnTo>
                  <a:lnTo>
                    <a:pt x="105" y="20"/>
                  </a:lnTo>
                  <a:lnTo>
                    <a:pt x="109" y="21"/>
                  </a:lnTo>
                  <a:lnTo>
                    <a:pt x="113" y="22"/>
                  </a:lnTo>
                  <a:lnTo>
                    <a:pt x="117" y="22"/>
                  </a:lnTo>
                  <a:lnTo>
                    <a:pt x="120" y="23"/>
                  </a:lnTo>
                  <a:lnTo>
                    <a:pt x="122" y="24"/>
                  </a:lnTo>
                  <a:lnTo>
                    <a:pt x="125" y="26"/>
                  </a:lnTo>
                  <a:lnTo>
                    <a:pt x="127" y="27"/>
                  </a:lnTo>
                  <a:lnTo>
                    <a:pt x="128" y="29"/>
                  </a:lnTo>
                  <a:lnTo>
                    <a:pt x="129" y="33"/>
                  </a:lnTo>
                  <a:lnTo>
                    <a:pt x="129" y="34"/>
                  </a:lnTo>
                  <a:lnTo>
                    <a:pt x="127" y="37"/>
                  </a:lnTo>
                  <a:lnTo>
                    <a:pt x="125" y="38"/>
                  </a:lnTo>
                  <a:lnTo>
                    <a:pt x="122" y="40"/>
                  </a:lnTo>
                  <a:lnTo>
                    <a:pt x="119" y="42"/>
                  </a:lnTo>
                  <a:lnTo>
                    <a:pt x="116" y="44"/>
                  </a:lnTo>
                  <a:lnTo>
                    <a:pt x="114" y="45"/>
                  </a:lnTo>
                  <a:lnTo>
                    <a:pt x="112" y="47"/>
                  </a:lnTo>
                  <a:lnTo>
                    <a:pt x="109" y="48"/>
                  </a:lnTo>
                  <a:lnTo>
                    <a:pt x="106" y="49"/>
                  </a:lnTo>
                  <a:lnTo>
                    <a:pt x="103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2" y="51"/>
                  </a:lnTo>
                  <a:lnTo>
                    <a:pt x="85" y="51"/>
                  </a:lnTo>
                  <a:lnTo>
                    <a:pt x="61" y="51"/>
                  </a:lnTo>
                  <a:lnTo>
                    <a:pt x="59" y="50"/>
                  </a:lnTo>
                  <a:lnTo>
                    <a:pt x="55" y="48"/>
                  </a:lnTo>
                  <a:lnTo>
                    <a:pt x="54" y="46"/>
                  </a:lnTo>
                  <a:lnTo>
                    <a:pt x="53" y="45"/>
                  </a:lnTo>
                  <a:lnTo>
                    <a:pt x="52" y="41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6" y="30"/>
                  </a:lnTo>
                  <a:lnTo>
                    <a:pt x="59" y="24"/>
                  </a:lnTo>
                  <a:lnTo>
                    <a:pt x="61" y="21"/>
                  </a:lnTo>
                  <a:lnTo>
                    <a:pt x="64" y="20"/>
                  </a:lnTo>
                  <a:lnTo>
                    <a:pt x="67" y="19"/>
                  </a:lnTo>
                  <a:lnTo>
                    <a:pt x="71" y="18"/>
                  </a:lnTo>
                  <a:lnTo>
                    <a:pt x="74" y="16"/>
                  </a:lnTo>
                  <a:lnTo>
                    <a:pt x="78" y="15"/>
                  </a:lnTo>
                  <a:lnTo>
                    <a:pt x="85" y="11"/>
                  </a:lnTo>
                  <a:lnTo>
                    <a:pt x="89" y="9"/>
                  </a:lnTo>
                  <a:lnTo>
                    <a:pt x="92" y="8"/>
                  </a:lnTo>
                  <a:lnTo>
                    <a:pt x="96" y="7"/>
                  </a:lnTo>
                  <a:lnTo>
                    <a:pt x="100" y="7"/>
                  </a:lnTo>
                  <a:lnTo>
                    <a:pt x="104" y="7"/>
                  </a:lnTo>
                  <a:lnTo>
                    <a:pt x="107" y="8"/>
                  </a:lnTo>
                  <a:lnTo>
                    <a:pt x="111" y="9"/>
                  </a:lnTo>
                  <a:lnTo>
                    <a:pt x="114" y="10"/>
                  </a:lnTo>
                  <a:lnTo>
                    <a:pt x="117" y="10"/>
                  </a:lnTo>
                  <a:lnTo>
                    <a:pt x="119" y="11"/>
                  </a:lnTo>
                  <a:lnTo>
                    <a:pt x="122" y="12"/>
                  </a:lnTo>
                  <a:lnTo>
                    <a:pt x="126" y="14"/>
                  </a:lnTo>
                  <a:lnTo>
                    <a:pt x="129" y="16"/>
                  </a:lnTo>
                  <a:lnTo>
                    <a:pt x="129" y="17"/>
                  </a:lnTo>
                  <a:lnTo>
                    <a:pt x="129" y="20"/>
                  </a:lnTo>
                  <a:lnTo>
                    <a:pt x="129" y="21"/>
                  </a:lnTo>
                  <a:lnTo>
                    <a:pt x="128" y="21"/>
                  </a:lnTo>
                  <a:lnTo>
                    <a:pt x="127" y="22"/>
                  </a:lnTo>
                  <a:lnTo>
                    <a:pt x="124" y="24"/>
                  </a:lnTo>
                  <a:lnTo>
                    <a:pt x="120" y="27"/>
                  </a:lnTo>
                  <a:lnTo>
                    <a:pt x="117" y="31"/>
                  </a:lnTo>
                  <a:lnTo>
                    <a:pt x="114" y="32"/>
                  </a:lnTo>
                  <a:lnTo>
                    <a:pt x="111" y="32"/>
                  </a:lnTo>
                  <a:lnTo>
                    <a:pt x="108" y="33"/>
                  </a:lnTo>
                  <a:lnTo>
                    <a:pt x="105" y="33"/>
                  </a:lnTo>
                  <a:lnTo>
                    <a:pt x="101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87" y="33"/>
                  </a:lnTo>
                  <a:lnTo>
                    <a:pt x="84" y="32"/>
                  </a:lnTo>
                  <a:lnTo>
                    <a:pt x="80" y="31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2" y="29"/>
                  </a:lnTo>
                  <a:lnTo>
                    <a:pt x="71" y="28"/>
                  </a:lnTo>
                  <a:lnTo>
                    <a:pt x="70" y="27"/>
                  </a:lnTo>
                  <a:lnTo>
                    <a:pt x="69" y="26"/>
                  </a:lnTo>
                  <a:lnTo>
                    <a:pt x="68" y="22"/>
                  </a:lnTo>
                  <a:lnTo>
                    <a:pt x="68" y="10"/>
                  </a:lnTo>
                  <a:lnTo>
                    <a:pt x="69" y="8"/>
                  </a:lnTo>
                  <a:lnTo>
                    <a:pt x="71" y="6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80" y="6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9" y="12"/>
                  </a:lnTo>
                  <a:lnTo>
                    <a:pt x="67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57" y="18"/>
                  </a:lnTo>
                  <a:lnTo>
                    <a:pt x="53" y="21"/>
                  </a:lnTo>
                  <a:lnTo>
                    <a:pt x="49" y="25"/>
                  </a:lnTo>
                  <a:lnTo>
                    <a:pt x="44" y="30"/>
                  </a:lnTo>
                  <a:lnTo>
                    <a:pt x="42" y="32"/>
                  </a:lnTo>
                  <a:lnTo>
                    <a:pt x="38" y="33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7" y="42"/>
                  </a:lnTo>
                  <a:lnTo>
                    <a:pt x="23" y="45"/>
                  </a:lnTo>
                  <a:lnTo>
                    <a:pt x="12" y="56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7" y="67"/>
                  </a:lnTo>
                  <a:lnTo>
                    <a:pt x="6" y="68"/>
                  </a:lnTo>
                  <a:lnTo>
                    <a:pt x="6" y="82"/>
                  </a:lnTo>
                  <a:lnTo>
                    <a:pt x="6" y="87"/>
                  </a:lnTo>
                  <a:lnTo>
                    <a:pt x="5" y="89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11"/>
                  </a:lnTo>
                  <a:lnTo>
                    <a:pt x="0" y="258"/>
                  </a:lnTo>
                  <a:lnTo>
                    <a:pt x="1" y="261"/>
                  </a:lnTo>
                  <a:lnTo>
                    <a:pt x="5" y="270"/>
                  </a:lnTo>
                  <a:lnTo>
                    <a:pt x="6" y="277"/>
                  </a:lnTo>
                  <a:lnTo>
                    <a:pt x="6" y="281"/>
                  </a:lnTo>
                  <a:lnTo>
                    <a:pt x="8" y="288"/>
                  </a:lnTo>
                  <a:lnTo>
                    <a:pt x="10" y="297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8" y="319"/>
                  </a:lnTo>
                  <a:lnTo>
                    <a:pt x="6" y="333"/>
                  </a:lnTo>
                  <a:lnTo>
                    <a:pt x="6" y="342"/>
                  </a:lnTo>
                  <a:lnTo>
                    <a:pt x="8" y="349"/>
                  </a:lnTo>
                  <a:lnTo>
                    <a:pt x="10" y="357"/>
                  </a:lnTo>
                  <a:lnTo>
                    <a:pt x="11" y="368"/>
                  </a:lnTo>
                  <a:lnTo>
                    <a:pt x="11" y="379"/>
                  </a:lnTo>
                  <a:lnTo>
                    <a:pt x="12" y="440"/>
                  </a:lnTo>
                  <a:lnTo>
                    <a:pt x="12" y="442"/>
                  </a:lnTo>
                  <a:lnTo>
                    <a:pt x="15" y="449"/>
                  </a:lnTo>
                  <a:lnTo>
                    <a:pt x="17" y="463"/>
                  </a:lnTo>
                  <a:lnTo>
                    <a:pt x="17" y="466"/>
                  </a:lnTo>
                  <a:lnTo>
                    <a:pt x="19" y="468"/>
                  </a:lnTo>
                  <a:lnTo>
                    <a:pt x="20" y="470"/>
                  </a:lnTo>
                  <a:lnTo>
                    <a:pt x="20" y="471"/>
                  </a:lnTo>
                  <a:lnTo>
                    <a:pt x="17" y="473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SMARTInkAnnotation7"/>
            <p:cNvSpPr>
              <a:spLocks/>
            </p:cNvSpPr>
            <p:nvPr/>
          </p:nvSpPr>
          <p:spPr bwMode="auto">
            <a:xfrm>
              <a:off x="5220" y="2421"/>
              <a:ext cx="40" cy="27"/>
            </a:xfrm>
            <a:custGeom>
              <a:avLst/>
              <a:gdLst/>
              <a:ahLst/>
              <a:cxnLst>
                <a:cxn ang="0">
                  <a:pos x="17" y="20"/>
                </a:cxn>
                <a:cxn ang="0">
                  <a:pos x="14" y="17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2" y="9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2" y="5"/>
                </a:cxn>
                <a:cxn ang="0">
                  <a:pos x="17" y="4"/>
                </a:cxn>
                <a:cxn ang="0">
                  <a:pos x="20" y="3"/>
                </a:cxn>
                <a:cxn ang="0">
                  <a:pos x="23" y="2"/>
                </a:cxn>
                <a:cxn ang="0">
                  <a:pos x="26" y="0"/>
                </a:cxn>
                <a:cxn ang="0">
                  <a:pos x="27" y="2"/>
                </a:cxn>
                <a:cxn ang="0">
                  <a:pos x="29" y="3"/>
                </a:cxn>
                <a:cxn ang="0">
                  <a:pos x="33" y="3"/>
                </a:cxn>
                <a:cxn ang="0">
                  <a:pos x="30" y="4"/>
                </a:cxn>
                <a:cxn ang="0">
                  <a:pos x="28" y="8"/>
                </a:cxn>
                <a:cxn ang="0">
                  <a:pos x="27" y="9"/>
                </a:cxn>
                <a:cxn ang="0">
                  <a:pos x="24" y="9"/>
                </a:cxn>
                <a:cxn ang="0">
                  <a:pos x="0" y="9"/>
                </a:cxn>
                <a:cxn ang="0">
                  <a:pos x="21" y="10"/>
                </a:cxn>
                <a:cxn ang="0">
                  <a:pos x="24" y="12"/>
                </a:cxn>
                <a:cxn ang="0">
                  <a:pos x="28" y="13"/>
                </a:cxn>
                <a:cxn ang="0">
                  <a:pos x="32" y="14"/>
                </a:cxn>
                <a:cxn ang="0">
                  <a:pos x="36" y="14"/>
                </a:cxn>
                <a:cxn ang="0">
                  <a:pos x="38" y="16"/>
                </a:cxn>
                <a:cxn ang="0">
                  <a:pos x="39" y="19"/>
                </a:cxn>
                <a:cxn ang="0">
                  <a:pos x="39" y="22"/>
                </a:cxn>
                <a:cxn ang="0">
                  <a:pos x="38" y="24"/>
                </a:cxn>
                <a:cxn ang="0">
                  <a:pos x="34" y="26"/>
                </a:cxn>
                <a:cxn ang="0">
                  <a:pos x="29" y="26"/>
                </a:cxn>
                <a:cxn ang="0">
                  <a:pos x="1" y="25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4" y="11"/>
                </a:cxn>
                <a:cxn ang="0">
                  <a:pos x="8" y="10"/>
                </a:cxn>
                <a:cxn ang="0">
                  <a:pos x="11" y="9"/>
                </a:cxn>
                <a:cxn ang="0">
                  <a:pos x="17" y="9"/>
                </a:cxn>
                <a:cxn ang="0">
                  <a:pos x="21" y="8"/>
                </a:cxn>
                <a:cxn ang="0">
                  <a:pos x="23" y="3"/>
                </a:cxn>
              </a:cxnLst>
              <a:rect l="0" t="0" r="r" b="b"/>
              <a:pathLst>
                <a:path w="40" h="27">
                  <a:moveTo>
                    <a:pt x="23" y="20"/>
                  </a:moveTo>
                  <a:lnTo>
                    <a:pt x="17" y="20"/>
                  </a:lnTo>
                  <a:lnTo>
                    <a:pt x="16" y="20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9" y="5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0" y="9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7" y="15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3" y="3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SMARTInkAnnotation8"/>
            <p:cNvSpPr>
              <a:spLocks/>
            </p:cNvSpPr>
            <p:nvPr/>
          </p:nvSpPr>
          <p:spPr bwMode="auto">
            <a:xfrm>
              <a:off x="3979" y="2357"/>
              <a:ext cx="224" cy="355"/>
            </a:xfrm>
            <a:custGeom>
              <a:avLst/>
              <a:gdLst/>
              <a:ahLst/>
              <a:cxnLst>
                <a:cxn ang="0">
                  <a:pos x="147" y="333"/>
                </a:cxn>
                <a:cxn ang="0">
                  <a:pos x="101" y="330"/>
                </a:cxn>
                <a:cxn ang="0">
                  <a:pos x="77" y="325"/>
                </a:cxn>
                <a:cxn ang="0">
                  <a:pos x="59" y="305"/>
                </a:cxn>
                <a:cxn ang="0">
                  <a:pos x="94" y="298"/>
                </a:cxn>
                <a:cxn ang="0">
                  <a:pos x="164" y="314"/>
                </a:cxn>
                <a:cxn ang="0">
                  <a:pos x="193" y="333"/>
                </a:cxn>
                <a:cxn ang="0">
                  <a:pos x="192" y="350"/>
                </a:cxn>
                <a:cxn ang="0">
                  <a:pos x="156" y="354"/>
                </a:cxn>
                <a:cxn ang="0">
                  <a:pos x="78" y="343"/>
                </a:cxn>
                <a:cxn ang="0">
                  <a:pos x="41" y="332"/>
                </a:cxn>
                <a:cxn ang="0">
                  <a:pos x="32" y="305"/>
                </a:cxn>
                <a:cxn ang="0">
                  <a:pos x="60" y="291"/>
                </a:cxn>
                <a:cxn ang="0">
                  <a:pos x="106" y="285"/>
                </a:cxn>
                <a:cxn ang="0">
                  <a:pos x="164" y="292"/>
                </a:cxn>
                <a:cxn ang="0">
                  <a:pos x="202" y="315"/>
                </a:cxn>
                <a:cxn ang="0">
                  <a:pos x="179" y="328"/>
                </a:cxn>
                <a:cxn ang="0">
                  <a:pos x="106" y="332"/>
                </a:cxn>
                <a:cxn ang="0">
                  <a:pos x="45" y="322"/>
                </a:cxn>
                <a:cxn ang="0">
                  <a:pos x="3" y="304"/>
                </a:cxn>
                <a:cxn ang="0">
                  <a:pos x="4" y="289"/>
                </a:cxn>
                <a:cxn ang="0">
                  <a:pos x="41" y="276"/>
                </a:cxn>
                <a:cxn ang="0">
                  <a:pos x="89" y="272"/>
                </a:cxn>
                <a:cxn ang="0">
                  <a:pos x="152" y="285"/>
                </a:cxn>
                <a:cxn ang="0">
                  <a:pos x="175" y="298"/>
                </a:cxn>
                <a:cxn ang="0">
                  <a:pos x="163" y="313"/>
                </a:cxn>
                <a:cxn ang="0">
                  <a:pos x="128" y="320"/>
                </a:cxn>
                <a:cxn ang="0">
                  <a:pos x="67" y="326"/>
                </a:cxn>
                <a:cxn ang="0">
                  <a:pos x="35" y="318"/>
                </a:cxn>
                <a:cxn ang="0">
                  <a:pos x="21" y="302"/>
                </a:cxn>
                <a:cxn ang="0">
                  <a:pos x="55" y="287"/>
                </a:cxn>
                <a:cxn ang="0">
                  <a:pos x="112" y="286"/>
                </a:cxn>
                <a:cxn ang="0">
                  <a:pos x="154" y="298"/>
                </a:cxn>
                <a:cxn ang="0">
                  <a:pos x="174" y="315"/>
                </a:cxn>
                <a:cxn ang="0">
                  <a:pos x="153" y="324"/>
                </a:cxn>
                <a:cxn ang="0">
                  <a:pos x="108" y="330"/>
                </a:cxn>
                <a:cxn ang="0">
                  <a:pos x="59" y="328"/>
                </a:cxn>
                <a:cxn ang="0">
                  <a:pos x="25" y="322"/>
                </a:cxn>
                <a:cxn ang="0">
                  <a:pos x="7" y="309"/>
                </a:cxn>
                <a:cxn ang="0">
                  <a:pos x="30" y="290"/>
                </a:cxn>
                <a:cxn ang="0">
                  <a:pos x="76" y="287"/>
                </a:cxn>
                <a:cxn ang="0">
                  <a:pos x="104" y="293"/>
                </a:cxn>
                <a:cxn ang="0">
                  <a:pos x="138" y="309"/>
                </a:cxn>
                <a:cxn ang="0">
                  <a:pos x="137" y="314"/>
                </a:cxn>
                <a:cxn ang="0">
                  <a:pos x="145" y="311"/>
                </a:cxn>
                <a:cxn ang="0">
                  <a:pos x="166" y="315"/>
                </a:cxn>
                <a:cxn ang="0">
                  <a:pos x="177" y="308"/>
                </a:cxn>
                <a:cxn ang="0">
                  <a:pos x="186" y="301"/>
                </a:cxn>
                <a:cxn ang="0">
                  <a:pos x="198" y="272"/>
                </a:cxn>
                <a:cxn ang="0">
                  <a:pos x="206" y="218"/>
                </a:cxn>
                <a:cxn ang="0">
                  <a:pos x="211" y="169"/>
                </a:cxn>
                <a:cxn ang="0">
                  <a:pos x="215" y="84"/>
                </a:cxn>
                <a:cxn ang="0">
                  <a:pos x="217" y="12"/>
                </a:cxn>
              </a:cxnLst>
              <a:rect l="0" t="0" r="r" b="b"/>
              <a:pathLst>
                <a:path w="224" h="355">
                  <a:moveTo>
                    <a:pt x="172" y="337"/>
                  </a:moveTo>
                  <a:lnTo>
                    <a:pt x="161" y="337"/>
                  </a:lnTo>
                  <a:lnTo>
                    <a:pt x="159" y="337"/>
                  </a:lnTo>
                  <a:lnTo>
                    <a:pt x="154" y="334"/>
                  </a:lnTo>
                  <a:lnTo>
                    <a:pt x="151" y="334"/>
                  </a:lnTo>
                  <a:lnTo>
                    <a:pt x="147" y="333"/>
                  </a:lnTo>
                  <a:lnTo>
                    <a:pt x="142" y="333"/>
                  </a:lnTo>
                  <a:lnTo>
                    <a:pt x="137" y="332"/>
                  </a:lnTo>
                  <a:lnTo>
                    <a:pt x="127" y="332"/>
                  </a:lnTo>
                  <a:lnTo>
                    <a:pt x="110" y="332"/>
                  </a:lnTo>
                  <a:lnTo>
                    <a:pt x="105" y="331"/>
                  </a:lnTo>
                  <a:lnTo>
                    <a:pt x="101" y="330"/>
                  </a:lnTo>
                  <a:lnTo>
                    <a:pt x="96" y="329"/>
                  </a:lnTo>
                  <a:lnTo>
                    <a:pt x="92" y="328"/>
                  </a:lnTo>
                  <a:lnTo>
                    <a:pt x="88" y="327"/>
                  </a:lnTo>
                  <a:lnTo>
                    <a:pt x="84" y="327"/>
                  </a:lnTo>
                  <a:lnTo>
                    <a:pt x="81" y="326"/>
                  </a:lnTo>
                  <a:lnTo>
                    <a:pt x="77" y="325"/>
                  </a:lnTo>
                  <a:lnTo>
                    <a:pt x="70" y="322"/>
                  </a:lnTo>
                  <a:lnTo>
                    <a:pt x="65" y="318"/>
                  </a:lnTo>
                  <a:lnTo>
                    <a:pt x="58" y="313"/>
                  </a:lnTo>
                  <a:lnTo>
                    <a:pt x="57" y="311"/>
                  </a:lnTo>
                  <a:lnTo>
                    <a:pt x="58" y="309"/>
                  </a:lnTo>
                  <a:lnTo>
                    <a:pt x="59" y="305"/>
                  </a:lnTo>
                  <a:lnTo>
                    <a:pt x="66" y="301"/>
                  </a:lnTo>
                  <a:lnTo>
                    <a:pt x="69" y="300"/>
                  </a:lnTo>
                  <a:lnTo>
                    <a:pt x="74" y="299"/>
                  </a:lnTo>
                  <a:lnTo>
                    <a:pt x="78" y="299"/>
                  </a:lnTo>
                  <a:lnTo>
                    <a:pt x="83" y="299"/>
                  </a:lnTo>
                  <a:lnTo>
                    <a:pt x="94" y="298"/>
                  </a:lnTo>
                  <a:lnTo>
                    <a:pt x="100" y="299"/>
                  </a:lnTo>
                  <a:lnTo>
                    <a:pt x="107" y="300"/>
                  </a:lnTo>
                  <a:lnTo>
                    <a:pt x="114" y="301"/>
                  </a:lnTo>
                  <a:lnTo>
                    <a:pt x="128" y="304"/>
                  </a:lnTo>
                  <a:lnTo>
                    <a:pt x="157" y="311"/>
                  </a:lnTo>
                  <a:lnTo>
                    <a:pt x="164" y="314"/>
                  </a:lnTo>
                  <a:lnTo>
                    <a:pt x="169" y="317"/>
                  </a:lnTo>
                  <a:lnTo>
                    <a:pt x="174" y="320"/>
                  </a:lnTo>
                  <a:lnTo>
                    <a:pt x="178" y="323"/>
                  </a:lnTo>
                  <a:lnTo>
                    <a:pt x="183" y="325"/>
                  </a:lnTo>
                  <a:lnTo>
                    <a:pt x="187" y="327"/>
                  </a:lnTo>
                  <a:lnTo>
                    <a:pt x="193" y="333"/>
                  </a:lnTo>
                  <a:lnTo>
                    <a:pt x="195" y="336"/>
                  </a:lnTo>
                  <a:lnTo>
                    <a:pt x="196" y="339"/>
                  </a:lnTo>
                  <a:lnTo>
                    <a:pt x="196" y="342"/>
                  </a:lnTo>
                  <a:lnTo>
                    <a:pt x="196" y="344"/>
                  </a:lnTo>
                  <a:lnTo>
                    <a:pt x="194" y="348"/>
                  </a:lnTo>
                  <a:lnTo>
                    <a:pt x="192" y="350"/>
                  </a:lnTo>
                  <a:lnTo>
                    <a:pt x="189" y="352"/>
                  </a:lnTo>
                  <a:lnTo>
                    <a:pt x="185" y="352"/>
                  </a:lnTo>
                  <a:lnTo>
                    <a:pt x="181" y="353"/>
                  </a:lnTo>
                  <a:lnTo>
                    <a:pt x="176" y="353"/>
                  </a:lnTo>
                  <a:lnTo>
                    <a:pt x="169" y="354"/>
                  </a:lnTo>
                  <a:lnTo>
                    <a:pt x="156" y="354"/>
                  </a:lnTo>
                  <a:lnTo>
                    <a:pt x="142" y="354"/>
                  </a:lnTo>
                  <a:lnTo>
                    <a:pt x="134" y="354"/>
                  </a:lnTo>
                  <a:lnTo>
                    <a:pt x="127" y="353"/>
                  </a:lnTo>
                  <a:lnTo>
                    <a:pt x="112" y="350"/>
                  </a:lnTo>
                  <a:lnTo>
                    <a:pt x="94" y="346"/>
                  </a:lnTo>
                  <a:lnTo>
                    <a:pt x="78" y="343"/>
                  </a:lnTo>
                  <a:lnTo>
                    <a:pt x="70" y="341"/>
                  </a:lnTo>
                  <a:lnTo>
                    <a:pt x="63" y="339"/>
                  </a:lnTo>
                  <a:lnTo>
                    <a:pt x="56" y="337"/>
                  </a:lnTo>
                  <a:lnTo>
                    <a:pt x="50" y="335"/>
                  </a:lnTo>
                  <a:lnTo>
                    <a:pt x="45" y="334"/>
                  </a:lnTo>
                  <a:lnTo>
                    <a:pt x="41" y="332"/>
                  </a:lnTo>
                  <a:lnTo>
                    <a:pt x="38" y="330"/>
                  </a:lnTo>
                  <a:lnTo>
                    <a:pt x="33" y="324"/>
                  </a:lnTo>
                  <a:lnTo>
                    <a:pt x="29" y="319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32" y="305"/>
                  </a:lnTo>
                  <a:lnTo>
                    <a:pt x="36" y="302"/>
                  </a:lnTo>
                  <a:lnTo>
                    <a:pt x="40" y="299"/>
                  </a:lnTo>
                  <a:lnTo>
                    <a:pt x="45" y="297"/>
                  </a:lnTo>
                  <a:lnTo>
                    <a:pt x="50" y="295"/>
                  </a:lnTo>
                  <a:lnTo>
                    <a:pt x="55" y="293"/>
                  </a:lnTo>
                  <a:lnTo>
                    <a:pt x="60" y="291"/>
                  </a:lnTo>
                  <a:lnTo>
                    <a:pt x="67" y="289"/>
                  </a:lnTo>
                  <a:lnTo>
                    <a:pt x="75" y="287"/>
                  </a:lnTo>
                  <a:lnTo>
                    <a:pt x="83" y="285"/>
                  </a:lnTo>
                  <a:lnTo>
                    <a:pt x="91" y="284"/>
                  </a:lnTo>
                  <a:lnTo>
                    <a:pt x="99" y="284"/>
                  </a:lnTo>
                  <a:lnTo>
                    <a:pt x="106" y="285"/>
                  </a:lnTo>
                  <a:lnTo>
                    <a:pt x="114" y="286"/>
                  </a:lnTo>
                  <a:lnTo>
                    <a:pt x="132" y="286"/>
                  </a:lnTo>
                  <a:lnTo>
                    <a:pt x="140" y="287"/>
                  </a:lnTo>
                  <a:lnTo>
                    <a:pt x="149" y="288"/>
                  </a:lnTo>
                  <a:lnTo>
                    <a:pt x="156" y="290"/>
                  </a:lnTo>
                  <a:lnTo>
                    <a:pt x="164" y="292"/>
                  </a:lnTo>
                  <a:lnTo>
                    <a:pt x="170" y="294"/>
                  </a:lnTo>
                  <a:lnTo>
                    <a:pt x="191" y="305"/>
                  </a:lnTo>
                  <a:lnTo>
                    <a:pt x="198" y="309"/>
                  </a:lnTo>
                  <a:lnTo>
                    <a:pt x="201" y="311"/>
                  </a:lnTo>
                  <a:lnTo>
                    <a:pt x="202" y="313"/>
                  </a:lnTo>
                  <a:lnTo>
                    <a:pt x="202" y="315"/>
                  </a:lnTo>
                  <a:lnTo>
                    <a:pt x="201" y="317"/>
                  </a:lnTo>
                  <a:lnTo>
                    <a:pt x="200" y="319"/>
                  </a:lnTo>
                  <a:lnTo>
                    <a:pt x="195" y="322"/>
                  </a:lnTo>
                  <a:lnTo>
                    <a:pt x="190" y="324"/>
                  </a:lnTo>
                  <a:lnTo>
                    <a:pt x="185" y="326"/>
                  </a:lnTo>
                  <a:lnTo>
                    <a:pt x="179" y="328"/>
                  </a:lnTo>
                  <a:lnTo>
                    <a:pt x="172" y="329"/>
                  </a:lnTo>
                  <a:lnTo>
                    <a:pt x="165" y="330"/>
                  </a:lnTo>
                  <a:lnTo>
                    <a:pt x="158" y="331"/>
                  </a:lnTo>
                  <a:lnTo>
                    <a:pt x="150" y="331"/>
                  </a:lnTo>
                  <a:lnTo>
                    <a:pt x="133" y="331"/>
                  </a:lnTo>
                  <a:lnTo>
                    <a:pt x="106" y="332"/>
                  </a:lnTo>
                  <a:lnTo>
                    <a:pt x="97" y="331"/>
                  </a:lnTo>
                  <a:lnTo>
                    <a:pt x="88" y="330"/>
                  </a:lnTo>
                  <a:lnTo>
                    <a:pt x="78" y="329"/>
                  </a:lnTo>
                  <a:lnTo>
                    <a:pt x="70" y="327"/>
                  </a:lnTo>
                  <a:lnTo>
                    <a:pt x="61" y="326"/>
                  </a:lnTo>
                  <a:lnTo>
                    <a:pt x="45" y="322"/>
                  </a:lnTo>
                  <a:lnTo>
                    <a:pt x="30" y="319"/>
                  </a:lnTo>
                  <a:lnTo>
                    <a:pt x="24" y="317"/>
                  </a:lnTo>
                  <a:lnTo>
                    <a:pt x="18" y="315"/>
                  </a:lnTo>
                  <a:lnTo>
                    <a:pt x="13" y="313"/>
                  </a:lnTo>
                  <a:lnTo>
                    <a:pt x="9" y="310"/>
                  </a:lnTo>
                  <a:lnTo>
                    <a:pt x="3" y="304"/>
                  </a:lnTo>
                  <a:lnTo>
                    <a:pt x="0" y="299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1" y="291"/>
                  </a:lnTo>
                  <a:lnTo>
                    <a:pt x="4" y="289"/>
                  </a:lnTo>
                  <a:lnTo>
                    <a:pt x="8" y="287"/>
                  </a:lnTo>
                  <a:lnTo>
                    <a:pt x="12" y="285"/>
                  </a:lnTo>
                  <a:lnTo>
                    <a:pt x="17" y="283"/>
                  </a:lnTo>
                  <a:lnTo>
                    <a:pt x="27" y="279"/>
                  </a:lnTo>
                  <a:lnTo>
                    <a:pt x="33" y="277"/>
                  </a:lnTo>
                  <a:lnTo>
                    <a:pt x="41" y="276"/>
                  </a:lnTo>
                  <a:lnTo>
                    <a:pt x="49" y="274"/>
                  </a:lnTo>
                  <a:lnTo>
                    <a:pt x="57" y="272"/>
                  </a:lnTo>
                  <a:lnTo>
                    <a:pt x="65" y="272"/>
                  </a:lnTo>
                  <a:lnTo>
                    <a:pt x="72" y="271"/>
                  </a:lnTo>
                  <a:lnTo>
                    <a:pt x="81" y="271"/>
                  </a:lnTo>
                  <a:lnTo>
                    <a:pt x="89" y="272"/>
                  </a:lnTo>
                  <a:lnTo>
                    <a:pt x="98" y="273"/>
                  </a:lnTo>
                  <a:lnTo>
                    <a:pt x="107" y="275"/>
                  </a:lnTo>
                  <a:lnTo>
                    <a:pt x="115" y="276"/>
                  </a:lnTo>
                  <a:lnTo>
                    <a:pt x="130" y="280"/>
                  </a:lnTo>
                  <a:lnTo>
                    <a:pt x="146" y="283"/>
                  </a:lnTo>
                  <a:lnTo>
                    <a:pt x="152" y="285"/>
                  </a:lnTo>
                  <a:lnTo>
                    <a:pt x="158" y="287"/>
                  </a:lnTo>
                  <a:lnTo>
                    <a:pt x="162" y="289"/>
                  </a:lnTo>
                  <a:lnTo>
                    <a:pt x="166" y="291"/>
                  </a:lnTo>
                  <a:lnTo>
                    <a:pt x="172" y="294"/>
                  </a:lnTo>
                  <a:lnTo>
                    <a:pt x="174" y="296"/>
                  </a:lnTo>
                  <a:lnTo>
                    <a:pt x="175" y="298"/>
                  </a:lnTo>
                  <a:lnTo>
                    <a:pt x="176" y="300"/>
                  </a:lnTo>
                  <a:lnTo>
                    <a:pt x="176" y="302"/>
                  </a:lnTo>
                  <a:lnTo>
                    <a:pt x="175" y="304"/>
                  </a:lnTo>
                  <a:lnTo>
                    <a:pt x="174" y="306"/>
                  </a:lnTo>
                  <a:lnTo>
                    <a:pt x="170" y="309"/>
                  </a:lnTo>
                  <a:lnTo>
                    <a:pt x="163" y="313"/>
                  </a:lnTo>
                  <a:lnTo>
                    <a:pt x="159" y="315"/>
                  </a:lnTo>
                  <a:lnTo>
                    <a:pt x="154" y="317"/>
                  </a:lnTo>
                  <a:lnTo>
                    <a:pt x="148" y="318"/>
                  </a:lnTo>
                  <a:lnTo>
                    <a:pt x="142" y="319"/>
                  </a:lnTo>
                  <a:lnTo>
                    <a:pt x="135" y="319"/>
                  </a:lnTo>
                  <a:lnTo>
                    <a:pt x="128" y="320"/>
                  </a:lnTo>
                  <a:lnTo>
                    <a:pt x="121" y="322"/>
                  </a:lnTo>
                  <a:lnTo>
                    <a:pt x="114" y="323"/>
                  </a:lnTo>
                  <a:lnTo>
                    <a:pt x="106" y="324"/>
                  </a:lnTo>
                  <a:lnTo>
                    <a:pt x="97" y="325"/>
                  </a:lnTo>
                  <a:lnTo>
                    <a:pt x="81" y="326"/>
                  </a:lnTo>
                  <a:lnTo>
                    <a:pt x="67" y="326"/>
                  </a:lnTo>
                  <a:lnTo>
                    <a:pt x="61" y="325"/>
                  </a:lnTo>
                  <a:lnTo>
                    <a:pt x="55" y="324"/>
                  </a:lnTo>
                  <a:lnTo>
                    <a:pt x="49" y="323"/>
                  </a:lnTo>
                  <a:lnTo>
                    <a:pt x="44" y="322"/>
                  </a:lnTo>
                  <a:lnTo>
                    <a:pt x="39" y="320"/>
                  </a:lnTo>
                  <a:lnTo>
                    <a:pt x="35" y="318"/>
                  </a:lnTo>
                  <a:lnTo>
                    <a:pt x="28" y="315"/>
                  </a:lnTo>
                  <a:lnTo>
                    <a:pt x="26" y="313"/>
                  </a:lnTo>
                  <a:lnTo>
                    <a:pt x="24" y="311"/>
                  </a:lnTo>
                  <a:lnTo>
                    <a:pt x="23" y="309"/>
                  </a:lnTo>
                  <a:lnTo>
                    <a:pt x="21" y="305"/>
                  </a:lnTo>
                  <a:lnTo>
                    <a:pt x="21" y="302"/>
                  </a:lnTo>
                  <a:lnTo>
                    <a:pt x="22" y="300"/>
                  </a:lnTo>
                  <a:lnTo>
                    <a:pt x="26" y="296"/>
                  </a:lnTo>
                  <a:lnTo>
                    <a:pt x="31" y="294"/>
                  </a:lnTo>
                  <a:lnTo>
                    <a:pt x="36" y="292"/>
                  </a:lnTo>
                  <a:lnTo>
                    <a:pt x="42" y="290"/>
                  </a:lnTo>
                  <a:lnTo>
                    <a:pt x="55" y="287"/>
                  </a:lnTo>
                  <a:lnTo>
                    <a:pt x="62" y="285"/>
                  </a:lnTo>
                  <a:lnTo>
                    <a:pt x="70" y="284"/>
                  </a:lnTo>
                  <a:lnTo>
                    <a:pt x="79" y="284"/>
                  </a:lnTo>
                  <a:lnTo>
                    <a:pt x="87" y="285"/>
                  </a:lnTo>
                  <a:lnTo>
                    <a:pt x="96" y="286"/>
                  </a:lnTo>
                  <a:lnTo>
                    <a:pt x="112" y="286"/>
                  </a:lnTo>
                  <a:lnTo>
                    <a:pt x="119" y="287"/>
                  </a:lnTo>
                  <a:lnTo>
                    <a:pt x="127" y="288"/>
                  </a:lnTo>
                  <a:lnTo>
                    <a:pt x="135" y="290"/>
                  </a:lnTo>
                  <a:lnTo>
                    <a:pt x="141" y="292"/>
                  </a:lnTo>
                  <a:lnTo>
                    <a:pt x="148" y="294"/>
                  </a:lnTo>
                  <a:lnTo>
                    <a:pt x="154" y="298"/>
                  </a:lnTo>
                  <a:lnTo>
                    <a:pt x="159" y="300"/>
                  </a:lnTo>
                  <a:lnTo>
                    <a:pt x="166" y="305"/>
                  </a:lnTo>
                  <a:lnTo>
                    <a:pt x="171" y="309"/>
                  </a:lnTo>
                  <a:lnTo>
                    <a:pt x="173" y="311"/>
                  </a:lnTo>
                  <a:lnTo>
                    <a:pt x="174" y="313"/>
                  </a:lnTo>
                  <a:lnTo>
                    <a:pt x="174" y="315"/>
                  </a:lnTo>
                  <a:lnTo>
                    <a:pt x="174" y="317"/>
                  </a:lnTo>
                  <a:lnTo>
                    <a:pt x="172" y="318"/>
                  </a:lnTo>
                  <a:lnTo>
                    <a:pt x="171" y="319"/>
                  </a:lnTo>
                  <a:lnTo>
                    <a:pt x="167" y="320"/>
                  </a:lnTo>
                  <a:lnTo>
                    <a:pt x="159" y="323"/>
                  </a:lnTo>
                  <a:lnTo>
                    <a:pt x="153" y="324"/>
                  </a:lnTo>
                  <a:lnTo>
                    <a:pt x="147" y="325"/>
                  </a:lnTo>
                  <a:lnTo>
                    <a:pt x="140" y="325"/>
                  </a:lnTo>
                  <a:lnTo>
                    <a:pt x="133" y="326"/>
                  </a:lnTo>
                  <a:lnTo>
                    <a:pt x="125" y="327"/>
                  </a:lnTo>
                  <a:lnTo>
                    <a:pt x="116" y="329"/>
                  </a:lnTo>
                  <a:lnTo>
                    <a:pt x="108" y="330"/>
                  </a:lnTo>
                  <a:lnTo>
                    <a:pt x="100" y="330"/>
                  </a:lnTo>
                  <a:lnTo>
                    <a:pt x="92" y="331"/>
                  </a:lnTo>
                  <a:lnTo>
                    <a:pt x="84" y="331"/>
                  </a:lnTo>
                  <a:lnTo>
                    <a:pt x="75" y="330"/>
                  </a:lnTo>
                  <a:lnTo>
                    <a:pt x="66" y="329"/>
                  </a:lnTo>
                  <a:lnTo>
                    <a:pt x="59" y="328"/>
                  </a:lnTo>
                  <a:lnTo>
                    <a:pt x="51" y="327"/>
                  </a:lnTo>
                  <a:lnTo>
                    <a:pt x="45" y="327"/>
                  </a:lnTo>
                  <a:lnTo>
                    <a:pt x="39" y="326"/>
                  </a:lnTo>
                  <a:lnTo>
                    <a:pt x="34" y="325"/>
                  </a:lnTo>
                  <a:lnTo>
                    <a:pt x="30" y="323"/>
                  </a:lnTo>
                  <a:lnTo>
                    <a:pt x="25" y="322"/>
                  </a:lnTo>
                  <a:lnTo>
                    <a:pt x="21" y="320"/>
                  </a:lnTo>
                  <a:lnTo>
                    <a:pt x="17" y="318"/>
                  </a:lnTo>
                  <a:lnTo>
                    <a:pt x="11" y="315"/>
                  </a:lnTo>
                  <a:lnTo>
                    <a:pt x="9" y="313"/>
                  </a:lnTo>
                  <a:lnTo>
                    <a:pt x="7" y="311"/>
                  </a:lnTo>
                  <a:lnTo>
                    <a:pt x="7" y="309"/>
                  </a:lnTo>
                  <a:lnTo>
                    <a:pt x="8" y="307"/>
                  </a:lnTo>
                  <a:lnTo>
                    <a:pt x="10" y="304"/>
                  </a:lnTo>
                  <a:lnTo>
                    <a:pt x="12" y="302"/>
                  </a:lnTo>
                  <a:lnTo>
                    <a:pt x="17" y="298"/>
                  </a:lnTo>
                  <a:lnTo>
                    <a:pt x="23" y="294"/>
                  </a:lnTo>
                  <a:lnTo>
                    <a:pt x="30" y="290"/>
                  </a:lnTo>
                  <a:lnTo>
                    <a:pt x="34" y="289"/>
                  </a:lnTo>
                  <a:lnTo>
                    <a:pt x="39" y="288"/>
                  </a:lnTo>
                  <a:lnTo>
                    <a:pt x="44" y="288"/>
                  </a:lnTo>
                  <a:lnTo>
                    <a:pt x="50" y="287"/>
                  </a:lnTo>
                  <a:lnTo>
                    <a:pt x="56" y="287"/>
                  </a:lnTo>
                  <a:lnTo>
                    <a:pt x="76" y="287"/>
                  </a:lnTo>
                  <a:lnTo>
                    <a:pt x="82" y="287"/>
                  </a:lnTo>
                  <a:lnTo>
                    <a:pt x="87" y="287"/>
                  </a:lnTo>
                  <a:lnTo>
                    <a:pt x="92" y="288"/>
                  </a:lnTo>
                  <a:lnTo>
                    <a:pt x="96" y="290"/>
                  </a:lnTo>
                  <a:lnTo>
                    <a:pt x="100" y="291"/>
                  </a:lnTo>
                  <a:lnTo>
                    <a:pt x="104" y="293"/>
                  </a:lnTo>
                  <a:lnTo>
                    <a:pt x="108" y="295"/>
                  </a:lnTo>
                  <a:lnTo>
                    <a:pt x="116" y="298"/>
                  </a:lnTo>
                  <a:lnTo>
                    <a:pt x="123" y="301"/>
                  </a:lnTo>
                  <a:lnTo>
                    <a:pt x="128" y="303"/>
                  </a:lnTo>
                  <a:lnTo>
                    <a:pt x="132" y="305"/>
                  </a:lnTo>
                  <a:lnTo>
                    <a:pt x="138" y="309"/>
                  </a:lnTo>
                  <a:lnTo>
                    <a:pt x="138" y="312"/>
                  </a:lnTo>
                  <a:lnTo>
                    <a:pt x="138" y="313"/>
                  </a:lnTo>
                  <a:lnTo>
                    <a:pt x="137" y="314"/>
                  </a:lnTo>
                  <a:lnTo>
                    <a:pt x="133" y="315"/>
                  </a:lnTo>
                  <a:lnTo>
                    <a:pt x="136" y="315"/>
                  </a:lnTo>
                  <a:lnTo>
                    <a:pt x="137" y="314"/>
                  </a:lnTo>
                  <a:lnTo>
                    <a:pt x="137" y="313"/>
                  </a:lnTo>
                  <a:lnTo>
                    <a:pt x="138" y="312"/>
                  </a:lnTo>
                  <a:lnTo>
                    <a:pt x="139" y="311"/>
                  </a:lnTo>
                  <a:lnTo>
                    <a:pt x="140" y="310"/>
                  </a:lnTo>
                  <a:lnTo>
                    <a:pt x="143" y="309"/>
                  </a:lnTo>
                  <a:lnTo>
                    <a:pt x="145" y="311"/>
                  </a:lnTo>
                  <a:lnTo>
                    <a:pt x="147" y="312"/>
                  </a:lnTo>
                  <a:lnTo>
                    <a:pt x="148" y="313"/>
                  </a:lnTo>
                  <a:lnTo>
                    <a:pt x="152" y="314"/>
                  </a:lnTo>
                  <a:lnTo>
                    <a:pt x="157" y="315"/>
                  </a:lnTo>
                  <a:lnTo>
                    <a:pt x="164" y="315"/>
                  </a:lnTo>
                  <a:lnTo>
                    <a:pt x="166" y="315"/>
                  </a:lnTo>
                  <a:lnTo>
                    <a:pt x="168" y="313"/>
                  </a:lnTo>
                  <a:lnTo>
                    <a:pt x="171" y="310"/>
                  </a:lnTo>
                  <a:lnTo>
                    <a:pt x="174" y="310"/>
                  </a:lnTo>
                  <a:lnTo>
                    <a:pt x="175" y="309"/>
                  </a:lnTo>
                  <a:lnTo>
                    <a:pt x="176" y="309"/>
                  </a:lnTo>
                  <a:lnTo>
                    <a:pt x="177" y="308"/>
                  </a:lnTo>
                  <a:lnTo>
                    <a:pt x="177" y="306"/>
                  </a:lnTo>
                  <a:lnTo>
                    <a:pt x="178" y="305"/>
                  </a:lnTo>
                  <a:lnTo>
                    <a:pt x="179" y="305"/>
                  </a:lnTo>
                  <a:lnTo>
                    <a:pt x="181" y="304"/>
                  </a:lnTo>
                  <a:lnTo>
                    <a:pt x="184" y="302"/>
                  </a:lnTo>
                  <a:lnTo>
                    <a:pt x="186" y="301"/>
                  </a:lnTo>
                  <a:lnTo>
                    <a:pt x="187" y="299"/>
                  </a:lnTo>
                  <a:lnTo>
                    <a:pt x="189" y="294"/>
                  </a:lnTo>
                  <a:lnTo>
                    <a:pt x="192" y="290"/>
                  </a:lnTo>
                  <a:lnTo>
                    <a:pt x="193" y="288"/>
                  </a:lnTo>
                  <a:lnTo>
                    <a:pt x="195" y="279"/>
                  </a:lnTo>
                  <a:lnTo>
                    <a:pt x="198" y="272"/>
                  </a:lnTo>
                  <a:lnTo>
                    <a:pt x="200" y="262"/>
                  </a:lnTo>
                  <a:lnTo>
                    <a:pt x="201" y="251"/>
                  </a:lnTo>
                  <a:lnTo>
                    <a:pt x="203" y="244"/>
                  </a:lnTo>
                  <a:lnTo>
                    <a:pt x="205" y="236"/>
                  </a:lnTo>
                  <a:lnTo>
                    <a:pt x="205" y="228"/>
                  </a:lnTo>
                  <a:lnTo>
                    <a:pt x="206" y="218"/>
                  </a:lnTo>
                  <a:lnTo>
                    <a:pt x="206" y="202"/>
                  </a:lnTo>
                  <a:lnTo>
                    <a:pt x="208" y="191"/>
                  </a:lnTo>
                  <a:lnTo>
                    <a:pt x="209" y="185"/>
                  </a:lnTo>
                  <a:lnTo>
                    <a:pt x="210" y="180"/>
                  </a:lnTo>
                  <a:lnTo>
                    <a:pt x="210" y="174"/>
                  </a:lnTo>
                  <a:lnTo>
                    <a:pt x="211" y="169"/>
                  </a:lnTo>
                  <a:lnTo>
                    <a:pt x="211" y="163"/>
                  </a:lnTo>
                  <a:lnTo>
                    <a:pt x="211" y="152"/>
                  </a:lnTo>
                  <a:lnTo>
                    <a:pt x="212" y="101"/>
                  </a:lnTo>
                  <a:lnTo>
                    <a:pt x="212" y="96"/>
                  </a:lnTo>
                  <a:lnTo>
                    <a:pt x="213" y="90"/>
                  </a:lnTo>
                  <a:lnTo>
                    <a:pt x="215" y="84"/>
                  </a:lnTo>
                  <a:lnTo>
                    <a:pt x="215" y="79"/>
                  </a:lnTo>
                  <a:lnTo>
                    <a:pt x="216" y="73"/>
                  </a:lnTo>
                  <a:lnTo>
                    <a:pt x="217" y="62"/>
                  </a:lnTo>
                  <a:lnTo>
                    <a:pt x="217" y="53"/>
                  </a:lnTo>
                  <a:lnTo>
                    <a:pt x="217" y="38"/>
                  </a:lnTo>
                  <a:lnTo>
                    <a:pt x="217" y="12"/>
                  </a:lnTo>
                  <a:lnTo>
                    <a:pt x="218" y="10"/>
                  </a:lnTo>
                  <a:lnTo>
                    <a:pt x="219" y="8"/>
                  </a:lnTo>
                  <a:lnTo>
                    <a:pt x="222" y="6"/>
                  </a:lnTo>
                  <a:lnTo>
                    <a:pt x="222" y="5"/>
                  </a:lnTo>
                  <a:lnTo>
                    <a:pt x="223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SMARTInkAnnotation9"/>
            <p:cNvSpPr>
              <a:spLocks/>
            </p:cNvSpPr>
            <p:nvPr/>
          </p:nvSpPr>
          <p:spPr bwMode="auto">
            <a:xfrm>
              <a:off x="4045" y="2779"/>
              <a:ext cx="40" cy="23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7" y="0"/>
                </a:cxn>
                <a:cxn ang="0">
                  <a:pos x="33" y="5"/>
                </a:cxn>
                <a:cxn ang="0">
                  <a:pos x="36" y="9"/>
                </a:cxn>
                <a:cxn ang="0">
                  <a:pos x="35" y="10"/>
                </a:cxn>
                <a:cxn ang="0">
                  <a:pos x="34" y="12"/>
                </a:cxn>
                <a:cxn ang="0">
                  <a:pos x="33" y="15"/>
                </a:cxn>
                <a:cxn ang="0">
                  <a:pos x="28" y="16"/>
                </a:cxn>
                <a:cxn ang="0">
                  <a:pos x="26" y="17"/>
                </a:cxn>
                <a:cxn ang="0">
                  <a:pos x="9" y="17"/>
                </a:cxn>
                <a:cxn ang="0">
                  <a:pos x="7" y="15"/>
                </a:cxn>
                <a:cxn ang="0">
                  <a:pos x="5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18" y="5"/>
                </a:cxn>
                <a:cxn ang="0">
                  <a:pos x="22" y="7"/>
                </a:cxn>
                <a:cxn ang="0">
                  <a:pos x="26" y="9"/>
                </a:cxn>
                <a:cxn ang="0">
                  <a:pos x="32" y="11"/>
                </a:cxn>
                <a:cxn ang="0">
                  <a:pos x="34" y="13"/>
                </a:cxn>
                <a:cxn ang="0">
                  <a:pos x="38" y="17"/>
                </a:cxn>
                <a:cxn ang="0">
                  <a:pos x="39" y="21"/>
                </a:cxn>
                <a:cxn ang="0">
                  <a:pos x="37" y="22"/>
                </a:cxn>
                <a:cxn ang="0">
                  <a:pos x="34" y="22"/>
                </a:cxn>
                <a:cxn ang="0">
                  <a:pos x="20" y="22"/>
                </a:cxn>
                <a:cxn ang="0">
                  <a:pos x="18" y="21"/>
                </a:cxn>
                <a:cxn ang="0">
                  <a:pos x="16" y="18"/>
                </a:cxn>
                <a:cxn ang="0">
                  <a:pos x="12" y="17"/>
                </a:cxn>
                <a:cxn ang="0">
                  <a:pos x="11" y="15"/>
                </a:cxn>
              </a:cxnLst>
              <a:rect l="0" t="0" r="r" b="b"/>
              <a:pathLst>
                <a:path w="40" h="23">
                  <a:moveTo>
                    <a:pt x="11" y="5"/>
                  </a:moveTo>
                  <a:lnTo>
                    <a:pt x="15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3" y="15"/>
                  </a:lnTo>
                  <a:lnTo>
                    <a:pt x="32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3" y="17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4" y="8"/>
                  </a:lnTo>
                  <a:lnTo>
                    <a:pt x="26" y="9"/>
                  </a:lnTo>
                  <a:lnTo>
                    <a:pt x="28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4" y="13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9" y="21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1"/>
                  </a:lnTo>
                  <a:lnTo>
                    <a:pt x="17" y="19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11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SMARTInkAnnotation10"/>
            <p:cNvSpPr>
              <a:spLocks/>
            </p:cNvSpPr>
            <p:nvPr/>
          </p:nvSpPr>
          <p:spPr bwMode="auto">
            <a:xfrm>
              <a:off x="624" y="3780"/>
              <a:ext cx="65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22" y="6"/>
                </a:cxn>
                <a:cxn ang="0">
                  <a:pos x="58" y="6"/>
                </a:cxn>
                <a:cxn ang="0">
                  <a:pos x="60" y="5"/>
                </a:cxn>
                <a:cxn ang="0">
                  <a:pos x="64" y="4"/>
                </a:cxn>
                <a:cxn ang="0">
                  <a:pos x="67" y="3"/>
                </a:cxn>
                <a:cxn ang="0">
                  <a:pos x="70" y="2"/>
                </a:cxn>
                <a:cxn ang="0">
                  <a:pos x="74" y="1"/>
                </a:cxn>
                <a:cxn ang="0">
                  <a:pos x="78" y="1"/>
                </a:cxn>
                <a:cxn ang="0">
                  <a:pos x="81" y="1"/>
                </a:cxn>
                <a:cxn ang="0">
                  <a:pos x="85" y="0"/>
                </a:cxn>
                <a:cxn ang="0">
                  <a:pos x="92" y="0"/>
                </a:cxn>
                <a:cxn ang="0">
                  <a:pos x="212" y="0"/>
                </a:cxn>
                <a:cxn ang="0">
                  <a:pos x="216" y="1"/>
                </a:cxn>
                <a:cxn ang="0">
                  <a:pos x="219" y="2"/>
                </a:cxn>
                <a:cxn ang="0">
                  <a:pos x="223" y="3"/>
                </a:cxn>
                <a:cxn ang="0">
                  <a:pos x="228" y="4"/>
                </a:cxn>
                <a:cxn ang="0">
                  <a:pos x="234" y="4"/>
                </a:cxn>
                <a:cxn ang="0">
                  <a:pos x="241" y="5"/>
                </a:cxn>
                <a:cxn ang="0">
                  <a:pos x="253" y="5"/>
                </a:cxn>
                <a:cxn ang="0">
                  <a:pos x="273" y="6"/>
                </a:cxn>
                <a:cxn ang="0">
                  <a:pos x="537" y="6"/>
                </a:cxn>
                <a:cxn ang="0">
                  <a:pos x="542" y="5"/>
                </a:cxn>
                <a:cxn ang="0">
                  <a:pos x="547" y="4"/>
                </a:cxn>
                <a:cxn ang="0">
                  <a:pos x="552" y="3"/>
                </a:cxn>
                <a:cxn ang="0">
                  <a:pos x="557" y="2"/>
                </a:cxn>
                <a:cxn ang="0">
                  <a:pos x="562" y="1"/>
                </a:cxn>
                <a:cxn ang="0">
                  <a:pos x="566" y="1"/>
                </a:cxn>
                <a:cxn ang="0">
                  <a:pos x="570" y="1"/>
                </a:cxn>
                <a:cxn ang="0">
                  <a:pos x="574" y="0"/>
                </a:cxn>
                <a:cxn ang="0">
                  <a:pos x="581" y="0"/>
                </a:cxn>
                <a:cxn ang="0">
                  <a:pos x="653" y="0"/>
                </a:cxn>
                <a:cxn ang="0">
                  <a:pos x="653" y="1"/>
                </a:cxn>
                <a:cxn ang="0">
                  <a:pos x="653" y="6"/>
                </a:cxn>
              </a:cxnLst>
              <a:rect l="0" t="0" r="r" b="b"/>
              <a:pathLst>
                <a:path w="654" h="7">
                  <a:moveTo>
                    <a:pt x="0" y="0"/>
                  </a:moveTo>
                  <a:lnTo>
                    <a:pt x="0" y="5"/>
                  </a:lnTo>
                  <a:lnTo>
                    <a:pt x="3" y="6"/>
                  </a:lnTo>
                  <a:lnTo>
                    <a:pt x="22" y="6"/>
                  </a:lnTo>
                  <a:lnTo>
                    <a:pt x="58" y="6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8" y="1"/>
                  </a:lnTo>
                  <a:lnTo>
                    <a:pt x="81" y="1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212" y="0"/>
                  </a:lnTo>
                  <a:lnTo>
                    <a:pt x="216" y="1"/>
                  </a:lnTo>
                  <a:lnTo>
                    <a:pt x="219" y="2"/>
                  </a:lnTo>
                  <a:lnTo>
                    <a:pt x="223" y="3"/>
                  </a:lnTo>
                  <a:lnTo>
                    <a:pt x="228" y="4"/>
                  </a:lnTo>
                  <a:lnTo>
                    <a:pt x="234" y="4"/>
                  </a:lnTo>
                  <a:lnTo>
                    <a:pt x="241" y="5"/>
                  </a:lnTo>
                  <a:lnTo>
                    <a:pt x="253" y="5"/>
                  </a:lnTo>
                  <a:lnTo>
                    <a:pt x="273" y="6"/>
                  </a:lnTo>
                  <a:lnTo>
                    <a:pt x="537" y="6"/>
                  </a:lnTo>
                  <a:lnTo>
                    <a:pt x="542" y="5"/>
                  </a:lnTo>
                  <a:lnTo>
                    <a:pt x="547" y="4"/>
                  </a:lnTo>
                  <a:lnTo>
                    <a:pt x="552" y="3"/>
                  </a:lnTo>
                  <a:lnTo>
                    <a:pt x="557" y="2"/>
                  </a:lnTo>
                  <a:lnTo>
                    <a:pt x="562" y="1"/>
                  </a:lnTo>
                  <a:lnTo>
                    <a:pt x="566" y="1"/>
                  </a:lnTo>
                  <a:lnTo>
                    <a:pt x="570" y="1"/>
                  </a:lnTo>
                  <a:lnTo>
                    <a:pt x="574" y="0"/>
                  </a:lnTo>
                  <a:lnTo>
                    <a:pt x="581" y="0"/>
                  </a:lnTo>
                  <a:lnTo>
                    <a:pt x="653" y="0"/>
                  </a:lnTo>
                  <a:lnTo>
                    <a:pt x="653" y="1"/>
                  </a:lnTo>
                  <a:lnTo>
                    <a:pt x="653" y="6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SMARTInkAnnotation11"/>
            <p:cNvSpPr>
              <a:spLocks/>
            </p:cNvSpPr>
            <p:nvPr/>
          </p:nvSpPr>
          <p:spPr bwMode="auto">
            <a:xfrm>
              <a:off x="4231" y="3488"/>
              <a:ext cx="146" cy="405"/>
            </a:xfrm>
            <a:custGeom>
              <a:avLst/>
              <a:gdLst/>
              <a:ahLst/>
              <a:cxnLst>
                <a:cxn ang="0">
                  <a:pos x="102" y="361"/>
                </a:cxn>
                <a:cxn ang="0">
                  <a:pos x="96" y="397"/>
                </a:cxn>
                <a:cxn ang="0">
                  <a:pos x="61" y="404"/>
                </a:cxn>
                <a:cxn ang="0">
                  <a:pos x="19" y="386"/>
                </a:cxn>
                <a:cxn ang="0">
                  <a:pos x="39" y="350"/>
                </a:cxn>
                <a:cxn ang="0">
                  <a:pos x="90" y="337"/>
                </a:cxn>
                <a:cxn ang="0">
                  <a:pos x="105" y="352"/>
                </a:cxn>
                <a:cxn ang="0">
                  <a:pos x="80" y="365"/>
                </a:cxn>
                <a:cxn ang="0">
                  <a:pos x="37" y="371"/>
                </a:cxn>
                <a:cxn ang="0">
                  <a:pos x="3" y="352"/>
                </a:cxn>
                <a:cxn ang="0">
                  <a:pos x="15" y="329"/>
                </a:cxn>
                <a:cxn ang="0">
                  <a:pos x="53" y="316"/>
                </a:cxn>
                <a:cxn ang="0">
                  <a:pos x="87" y="322"/>
                </a:cxn>
                <a:cxn ang="0">
                  <a:pos x="105" y="346"/>
                </a:cxn>
                <a:cxn ang="0">
                  <a:pos x="75" y="368"/>
                </a:cxn>
                <a:cxn ang="0">
                  <a:pos x="37" y="372"/>
                </a:cxn>
                <a:cxn ang="0">
                  <a:pos x="9" y="365"/>
                </a:cxn>
                <a:cxn ang="0">
                  <a:pos x="7" y="338"/>
                </a:cxn>
                <a:cxn ang="0">
                  <a:pos x="42" y="318"/>
                </a:cxn>
                <a:cxn ang="0">
                  <a:pos x="76" y="319"/>
                </a:cxn>
                <a:cxn ang="0">
                  <a:pos x="100" y="348"/>
                </a:cxn>
                <a:cxn ang="0">
                  <a:pos x="81" y="368"/>
                </a:cxn>
                <a:cxn ang="0">
                  <a:pos x="43" y="372"/>
                </a:cxn>
                <a:cxn ang="0">
                  <a:pos x="11" y="359"/>
                </a:cxn>
                <a:cxn ang="0">
                  <a:pos x="15" y="330"/>
                </a:cxn>
                <a:cxn ang="0">
                  <a:pos x="61" y="316"/>
                </a:cxn>
                <a:cxn ang="0">
                  <a:pos x="110" y="339"/>
                </a:cxn>
                <a:cxn ang="0">
                  <a:pos x="101" y="369"/>
                </a:cxn>
                <a:cxn ang="0">
                  <a:pos x="65" y="371"/>
                </a:cxn>
                <a:cxn ang="0">
                  <a:pos x="35" y="361"/>
                </a:cxn>
                <a:cxn ang="0">
                  <a:pos x="38" y="335"/>
                </a:cxn>
                <a:cxn ang="0">
                  <a:pos x="79" y="321"/>
                </a:cxn>
                <a:cxn ang="0">
                  <a:pos x="113" y="330"/>
                </a:cxn>
                <a:cxn ang="0">
                  <a:pos x="119" y="359"/>
                </a:cxn>
                <a:cxn ang="0">
                  <a:pos x="89" y="370"/>
                </a:cxn>
                <a:cxn ang="0">
                  <a:pos x="28" y="365"/>
                </a:cxn>
                <a:cxn ang="0">
                  <a:pos x="68" y="341"/>
                </a:cxn>
                <a:cxn ang="0">
                  <a:pos x="109" y="342"/>
                </a:cxn>
                <a:cxn ang="0">
                  <a:pos x="125" y="367"/>
                </a:cxn>
                <a:cxn ang="0">
                  <a:pos x="101" y="381"/>
                </a:cxn>
                <a:cxn ang="0">
                  <a:pos x="74" y="384"/>
                </a:cxn>
                <a:cxn ang="0">
                  <a:pos x="47" y="367"/>
                </a:cxn>
                <a:cxn ang="0">
                  <a:pos x="60" y="343"/>
                </a:cxn>
                <a:cxn ang="0">
                  <a:pos x="85" y="341"/>
                </a:cxn>
                <a:cxn ang="0">
                  <a:pos x="106" y="356"/>
                </a:cxn>
                <a:cxn ang="0">
                  <a:pos x="85" y="379"/>
                </a:cxn>
                <a:cxn ang="0">
                  <a:pos x="48" y="379"/>
                </a:cxn>
                <a:cxn ang="0">
                  <a:pos x="20" y="362"/>
                </a:cxn>
                <a:cxn ang="0">
                  <a:pos x="29" y="349"/>
                </a:cxn>
                <a:cxn ang="0">
                  <a:pos x="56" y="355"/>
                </a:cxn>
                <a:cxn ang="0">
                  <a:pos x="82" y="368"/>
                </a:cxn>
                <a:cxn ang="0">
                  <a:pos x="62" y="382"/>
                </a:cxn>
                <a:cxn ang="0">
                  <a:pos x="40" y="372"/>
                </a:cxn>
                <a:cxn ang="0">
                  <a:pos x="71" y="364"/>
                </a:cxn>
                <a:cxn ang="0">
                  <a:pos x="96" y="357"/>
                </a:cxn>
                <a:cxn ang="0">
                  <a:pos x="109" y="349"/>
                </a:cxn>
                <a:cxn ang="0">
                  <a:pos x="116" y="330"/>
                </a:cxn>
                <a:cxn ang="0">
                  <a:pos x="128" y="202"/>
                </a:cxn>
                <a:cxn ang="0">
                  <a:pos x="142" y="113"/>
                </a:cxn>
              </a:cxnLst>
              <a:rect l="0" t="0" r="r" b="b"/>
              <a:pathLst>
                <a:path w="146" h="405">
                  <a:moveTo>
                    <a:pt x="67" y="343"/>
                  </a:moveTo>
                  <a:lnTo>
                    <a:pt x="78" y="346"/>
                  </a:lnTo>
                  <a:lnTo>
                    <a:pt x="83" y="347"/>
                  </a:lnTo>
                  <a:lnTo>
                    <a:pt x="86" y="349"/>
                  </a:lnTo>
                  <a:lnTo>
                    <a:pt x="89" y="350"/>
                  </a:lnTo>
                  <a:lnTo>
                    <a:pt x="91" y="352"/>
                  </a:lnTo>
                  <a:lnTo>
                    <a:pt x="96" y="356"/>
                  </a:lnTo>
                  <a:lnTo>
                    <a:pt x="100" y="360"/>
                  </a:lnTo>
                  <a:lnTo>
                    <a:pt x="102" y="361"/>
                  </a:lnTo>
                  <a:lnTo>
                    <a:pt x="103" y="363"/>
                  </a:lnTo>
                  <a:lnTo>
                    <a:pt x="105" y="367"/>
                  </a:lnTo>
                  <a:lnTo>
                    <a:pt x="106" y="378"/>
                  </a:lnTo>
                  <a:lnTo>
                    <a:pt x="106" y="383"/>
                  </a:lnTo>
                  <a:lnTo>
                    <a:pt x="105" y="385"/>
                  </a:lnTo>
                  <a:lnTo>
                    <a:pt x="103" y="389"/>
                  </a:lnTo>
                  <a:lnTo>
                    <a:pt x="100" y="393"/>
                  </a:lnTo>
                  <a:lnTo>
                    <a:pt x="98" y="395"/>
                  </a:lnTo>
                  <a:lnTo>
                    <a:pt x="96" y="397"/>
                  </a:lnTo>
                  <a:lnTo>
                    <a:pt x="93" y="399"/>
                  </a:lnTo>
                  <a:lnTo>
                    <a:pt x="90" y="401"/>
                  </a:lnTo>
                  <a:lnTo>
                    <a:pt x="86" y="402"/>
                  </a:lnTo>
                  <a:lnTo>
                    <a:pt x="83" y="403"/>
                  </a:lnTo>
                  <a:lnTo>
                    <a:pt x="79" y="403"/>
                  </a:lnTo>
                  <a:lnTo>
                    <a:pt x="76" y="404"/>
                  </a:lnTo>
                  <a:lnTo>
                    <a:pt x="72" y="404"/>
                  </a:lnTo>
                  <a:lnTo>
                    <a:pt x="68" y="404"/>
                  </a:lnTo>
                  <a:lnTo>
                    <a:pt x="61" y="404"/>
                  </a:lnTo>
                  <a:lnTo>
                    <a:pt x="46" y="404"/>
                  </a:lnTo>
                  <a:lnTo>
                    <a:pt x="43" y="404"/>
                  </a:lnTo>
                  <a:lnTo>
                    <a:pt x="40" y="403"/>
                  </a:lnTo>
                  <a:lnTo>
                    <a:pt x="35" y="400"/>
                  </a:lnTo>
                  <a:lnTo>
                    <a:pt x="28" y="397"/>
                  </a:lnTo>
                  <a:lnTo>
                    <a:pt x="26" y="395"/>
                  </a:lnTo>
                  <a:lnTo>
                    <a:pt x="24" y="393"/>
                  </a:lnTo>
                  <a:lnTo>
                    <a:pt x="22" y="389"/>
                  </a:lnTo>
                  <a:lnTo>
                    <a:pt x="19" y="386"/>
                  </a:lnTo>
                  <a:lnTo>
                    <a:pt x="18" y="384"/>
                  </a:lnTo>
                  <a:lnTo>
                    <a:pt x="17" y="380"/>
                  </a:lnTo>
                  <a:lnTo>
                    <a:pt x="16" y="374"/>
                  </a:lnTo>
                  <a:lnTo>
                    <a:pt x="18" y="369"/>
                  </a:lnTo>
                  <a:lnTo>
                    <a:pt x="20" y="363"/>
                  </a:lnTo>
                  <a:lnTo>
                    <a:pt x="24" y="358"/>
                  </a:lnTo>
                  <a:lnTo>
                    <a:pt x="27" y="356"/>
                  </a:lnTo>
                  <a:lnTo>
                    <a:pt x="31" y="354"/>
                  </a:lnTo>
                  <a:lnTo>
                    <a:pt x="39" y="350"/>
                  </a:lnTo>
                  <a:lnTo>
                    <a:pt x="51" y="345"/>
                  </a:lnTo>
                  <a:lnTo>
                    <a:pt x="59" y="341"/>
                  </a:lnTo>
                  <a:lnTo>
                    <a:pt x="63" y="340"/>
                  </a:lnTo>
                  <a:lnTo>
                    <a:pt x="66" y="339"/>
                  </a:lnTo>
                  <a:lnTo>
                    <a:pt x="70" y="338"/>
                  </a:lnTo>
                  <a:lnTo>
                    <a:pt x="74" y="338"/>
                  </a:lnTo>
                  <a:lnTo>
                    <a:pt x="78" y="337"/>
                  </a:lnTo>
                  <a:lnTo>
                    <a:pt x="85" y="337"/>
                  </a:lnTo>
                  <a:lnTo>
                    <a:pt x="90" y="337"/>
                  </a:lnTo>
                  <a:lnTo>
                    <a:pt x="92" y="338"/>
                  </a:lnTo>
                  <a:lnTo>
                    <a:pt x="96" y="340"/>
                  </a:lnTo>
                  <a:lnTo>
                    <a:pt x="100" y="341"/>
                  </a:lnTo>
                  <a:lnTo>
                    <a:pt x="102" y="342"/>
                  </a:lnTo>
                  <a:lnTo>
                    <a:pt x="103" y="343"/>
                  </a:lnTo>
                  <a:lnTo>
                    <a:pt x="104" y="344"/>
                  </a:lnTo>
                  <a:lnTo>
                    <a:pt x="105" y="347"/>
                  </a:lnTo>
                  <a:lnTo>
                    <a:pt x="106" y="350"/>
                  </a:lnTo>
                  <a:lnTo>
                    <a:pt x="105" y="352"/>
                  </a:lnTo>
                  <a:lnTo>
                    <a:pt x="103" y="356"/>
                  </a:lnTo>
                  <a:lnTo>
                    <a:pt x="101" y="357"/>
                  </a:lnTo>
                  <a:lnTo>
                    <a:pt x="98" y="358"/>
                  </a:lnTo>
                  <a:lnTo>
                    <a:pt x="95" y="358"/>
                  </a:lnTo>
                  <a:lnTo>
                    <a:pt x="92" y="359"/>
                  </a:lnTo>
                  <a:lnTo>
                    <a:pt x="90" y="361"/>
                  </a:lnTo>
                  <a:lnTo>
                    <a:pt x="88" y="362"/>
                  </a:lnTo>
                  <a:lnTo>
                    <a:pt x="84" y="364"/>
                  </a:lnTo>
                  <a:lnTo>
                    <a:pt x="80" y="365"/>
                  </a:lnTo>
                  <a:lnTo>
                    <a:pt x="76" y="367"/>
                  </a:lnTo>
                  <a:lnTo>
                    <a:pt x="71" y="368"/>
                  </a:lnTo>
                  <a:lnTo>
                    <a:pt x="67" y="369"/>
                  </a:lnTo>
                  <a:lnTo>
                    <a:pt x="63" y="370"/>
                  </a:lnTo>
                  <a:lnTo>
                    <a:pt x="59" y="370"/>
                  </a:lnTo>
                  <a:lnTo>
                    <a:pt x="55" y="370"/>
                  </a:lnTo>
                  <a:lnTo>
                    <a:pt x="52" y="370"/>
                  </a:lnTo>
                  <a:lnTo>
                    <a:pt x="42" y="371"/>
                  </a:lnTo>
                  <a:lnTo>
                    <a:pt x="37" y="371"/>
                  </a:lnTo>
                  <a:lnTo>
                    <a:pt x="33" y="370"/>
                  </a:lnTo>
                  <a:lnTo>
                    <a:pt x="30" y="369"/>
                  </a:lnTo>
                  <a:lnTo>
                    <a:pt x="24" y="366"/>
                  </a:lnTo>
                  <a:lnTo>
                    <a:pt x="17" y="363"/>
                  </a:lnTo>
                  <a:lnTo>
                    <a:pt x="14" y="361"/>
                  </a:lnTo>
                  <a:lnTo>
                    <a:pt x="12" y="359"/>
                  </a:lnTo>
                  <a:lnTo>
                    <a:pt x="9" y="358"/>
                  </a:lnTo>
                  <a:lnTo>
                    <a:pt x="5" y="354"/>
                  </a:lnTo>
                  <a:lnTo>
                    <a:pt x="3" y="352"/>
                  </a:lnTo>
                  <a:lnTo>
                    <a:pt x="2" y="350"/>
                  </a:lnTo>
                  <a:lnTo>
                    <a:pt x="0" y="346"/>
                  </a:lnTo>
                  <a:lnTo>
                    <a:pt x="0" y="344"/>
                  </a:lnTo>
                  <a:lnTo>
                    <a:pt x="1" y="343"/>
                  </a:lnTo>
                  <a:lnTo>
                    <a:pt x="5" y="337"/>
                  </a:lnTo>
                  <a:lnTo>
                    <a:pt x="7" y="335"/>
                  </a:lnTo>
                  <a:lnTo>
                    <a:pt x="9" y="333"/>
                  </a:lnTo>
                  <a:lnTo>
                    <a:pt x="12" y="331"/>
                  </a:lnTo>
                  <a:lnTo>
                    <a:pt x="15" y="329"/>
                  </a:lnTo>
                  <a:lnTo>
                    <a:pt x="19" y="328"/>
                  </a:lnTo>
                  <a:lnTo>
                    <a:pt x="24" y="326"/>
                  </a:lnTo>
                  <a:lnTo>
                    <a:pt x="29" y="324"/>
                  </a:lnTo>
                  <a:lnTo>
                    <a:pt x="33" y="322"/>
                  </a:lnTo>
                  <a:lnTo>
                    <a:pt x="37" y="320"/>
                  </a:lnTo>
                  <a:lnTo>
                    <a:pt x="41" y="318"/>
                  </a:lnTo>
                  <a:lnTo>
                    <a:pt x="45" y="317"/>
                  </a:lnTo>
                  <a:lnTo>
                    <a:pt x="49" y="316"/>
                  </a:lnTo>
                  <a:lnTo>
                    <a:pt x="53" y="316"/>
                  </a:lnTo>
                  <a:lnTo>
                    <a:pt x="57" y="315"/>
                  </a:lnTo>
                  <a:lnTo>
                    <a:pt x="61" y="315"/>
                  </a:lnTo>
                  <a:lnTo>
                    <a:pt x="65" y="315"/>
                  </a:lnTo>
                  <a:lnTo>
                    <a:pt x="68" y="315"/>
                  </a:lnTo>
                  <a:lnTo>
                    <a:pt x="72" y="316"/>
                  </a:lnTo>
                  <a:lnTo>
                    <a:pt x="76" y="318"/>
                  </a:lnTo>
                  <a:lnTo>
                    <a:pt x="80" y="319"/>
                  </a:lnTo>
                  <a:lnTo>
                    <a:pt x="83" y="321"/>
                  </a:lnTo>
                  <a:lnTo>
                    <a:pt x="87" y="322"/>
                  </a:lnTo>
                  <a:lnTo>
                    <a:pt x="90" y="324"/>
                  </a:lnTo>
                  <a:lnTo>
                    <a:pt x="93" y="326"/>
                  </a:lnTo>
                  <a:lnTo>
                    <a:pt x="95" y="328"/>
                  </a:lnTo>
                  <a:lnTo>
                    <a:pt x="100" y="331"/>
                  </a:lnTo>
                  <a:lnTo>
                    <a:pt x="102" y="333"/>
                  </a:lnTo>
                  <a:lnTo>
                    <a:pt x="103" y="335"/>
                  </a:lnTo>
                  <a:lnTo>
                    <a:pt x="105" y="339"/>
                  </a:lnTo>
                  <a:lnTo>
                    <a:pt x="106" y="345"/>
                  </a:lnTo>
                  <a:lnTo>
                    <a:pt x="105" y="346"/>
                  </a:lnTo>
                  <a:lnTo>
                    <a:pt x="103" y="350"/>
                  </a:lnTo>
                  <a:lnTo>
                    <a:pt x="100" y="354"/>
                  </a:lnTo>
                  <a:lnTo>
                    <a:pt x="98" y="356"/>
                  </a:lnTo>
                  <a:lnTo>
                    <a:pt x="96" y="358"/>
                  </a:lnTo>
                  <a:lnTo>
                    <a:pt x="93" y="360"/>
                  </a:lnTo>
                  <a:lnTo>
                    <a:pt x="90" y="361"/>
                  </a:lnTo>
                  <a:lnTo>
                    <a:pt x="86" y="363"/>
                  </a:lnTo>
                  <a:lnTo>
                    <a:pt x="79" y="367"/>
                  </a:lnTo>
                  <a:lnTo>
                    <a:pt x="75" y="368"/>
                  </a:lnTo>
                  <a:lnTo>
                    <a:pt x="70" y="369"/>
                  </a:lnTo>
                  <a:lnTo>
                    <a:pt x="65" y="370"/>
                  </a:lnTo>
                  <a:lnTo>
                    <a:pt x="61" y="371"/>
                  </a:lnTo>
                  <a:lnTo>
                    <a:pt x="56" y="372"/>
                  </a:lnTo>
                  <a:lnTo>
                    <a:pt x="52" y="373"/>
                  </a:lnTo>
                  <a:lnTo>
                    <a:pt x="48" y="374"/>
                  </a:lnTo>
                  <a:lnTo>
                    <a:pt x="44" y="373"/>
                  </a:lnTo>
                  <a:lnTo>
                    <a:pt x="40" y="373"/>
                  </a:lnTo>
                  <a:lnTo>
                    <a:pt x="37" y="372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6" y="370"/>
                  </a:lnTo>
                  <a:lnTo>
                    <a:pt x="23" y="369"/>
                  </a:lnTo>
                  <a:lnTo>
                    <a:pt x="21" y="368"/>
                  </a:lnTo>
                  <a:lnTo>
                    <a:pt x="18" y="367"/>
                  </a:lnTo>
                  <a:lnTo>
                    <a:pt x="15" y="366"/>
                  </a:lnTo>
                  <a:lnTo>
                    <a:pt x="11" y="366"/>
                  </a:lnTo>
                  <a:lnTo>
                    <a:pt x="9" y="365"/>
                  </a:lnTo>
                  <a:lnTo>
                    <a:pt x="8" y="364"/>
                  </a:lnTo>
                  <a:lnTo>
                    <a:pt x="4" y="359"/>
                  </a:lnTo>
                  <a:lnTo>
                    <a:pt x="2" y="357"/>
                  </a:lnTo>
                  <a:lnTo>
                    <a:pt x="1" y="356"/>
                  </a:lnTo>
                  <a:lnTo>
                    <a:pt x="0" y="352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4" y="341"/>
                  </a:lnTo>
                  <a:lnTo>
                    <a:pt x="7" y="338"/>
                  </a:lnTo>
                  <a:lnTo>
                    <a:pt x="10" y="336"/>
                  </a:lnTo>
                  <a:lnTo>
                    <a:pt x="13" y="334"/>
                  </a:lnTo>
                  <a:lnTo>
                    <a:pt x="15" y="332"/>
                  </a:lnTo>
                  <a:lnTo>
                    <a:pt x="17" y="330"/>
                  </a:lnTo>
                  <a:lnTo>
                    <a:pt x="20" y="328"/>
                  </a:lnTo>
                  <a:lnTo>
                    <a:pt x="25" y="326"/>
                  </a:lnTo>
                  <a:lnTo>
                    <a:pt x="29" y="324"/>
                  </a:lnTo>
                  <a:lnTo>
                    <a:pt x="33" y="322"/>
                  </a:lnTo>
                  <a:lnTo>
                    <a:pt x="42" y="318"/>
                  </a:lnTo>
                  <a:lnTo>
                    <a:pt x="46" y="317"/>
                  </a:lnTo>
                  <a:lnTo>
                    <a:pt x="49" y="316"/>
                  </a:lnTo>
                  <a:lnTo>
                    <a:pt x="53" y="316"/>
                  </a:lnTo>
                  <a:lnTo>
                    <a:pt x="57" y="316"/>
                  </a:lnTo>
                  <a:lnTo>
                    <a:pt x="61" y="317"/>
                  </a:lnTo>
                  <a:lnTo>
                    <a:pt x="65" y="318"/>
                  </a:lnTo>
                  <a:lnTo>
                    <a:pt x="68" y="319"/>
                  </a:lnTo>
                  <a:lnTo>
                    <a:pt x="72" y="319"/>
                  </a:lnTo>
                  <a:lnTo>
                    <a:pt x="76" y="319"/>
                  </a:lnTo>
                  <a:lnTo>
                    <a:pt x="80" y="320"/>
                  </a:lnTo>
                  <a:lnTo>
                    <a:pt x="83" y="321"/>
                  </a:lnTo>
                  <a:lnTo>
                    <a:pt x="87" y="323"/>
                  </a:lnTo>
                  <a:lnTo>
                    <a:pt x="90" y="324"/>
                  </a:lnTo>
                  <a:lnTo>
                    <a:pt x="93" y="326"/>
                  </a:lnTo>
                  <a:lnTo>
                    <a:pt x="95" y="328"/>
                  </a:lnTo>
                  <a:lnTo>
                    <a:pt x="97" y="330"/>
                  </a:lnTo>
                  <a:lnTo>
                    <a:pt x="99" y="33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100" y="352"/>
                  </a:lnTo>
                  <a:lnTo>
                    <a:pt x="97" y="356"/>
                  </a:lnTo>
                  <a:lnTo>
                    <a:pt x="94" y="359"/>
                  </a:lnTo>
                  <a:lnTo>
                    <a:pt x="92" y="361"/>
                  </a:lnTo>
                  <a:lnTo>
                    <a:pt x="90" y="363"/>
                  </a:lnTo>
                  <a:lnTo>
                    <a:pt x="87" y="365"/>
                  </a:lnTo>
                  <a:lnTo>
                    <a:pt x="84" y="367"/>
                  </a:lnTo>
                  <a:lnTo>
                    <a:pt x="81" y="368"/>
                  </a:lnTo>
                  <a:lnTo>
                    <a:pt x="77" y="369"/>
                  </a:lnTo>
                  <a:lnTo>
                    <a:pt x="74" y="370"/>
                  </a:lnTo>
                  <a:lnTo>
                    <a:pt x="69" y="371"/>
                  </a:lnTo>
                  <a:lnTo>
                    <a:pt x="65" y="372"/>
                  </a:lnTo>
                  <a:lnTo>
                    <a:pt x="60" y="373"/>
                  </a:lnTo>
                  <a:lnTo>
                    <a:pt x="55" y="374"/>
                  </a:lnTo>
                  <a:lnTo>
                    <a:pt x="51" y="373"/>
                  </a:lnTo>
                  <a:lnTo>
                    <a:pt x="47" y="373"/>
                  </a:lnTo>
                  <a:lnTo>
                    <a:pt x="43" y="372"/>
                  </a:lnTo>
                  <a:lnTo>
                    <a:pt x="39" y="372"/>
                  </a:lnTo>
                  <a:lnTo>
                    <a:pt x="35" y="371"/>
                  </a:lnTo>
                  <a:lnTo>
                    <a:pt x="31" y="370"/>
                  </a:lnTo>
                  <a:lnTo>
                    <a:pt x="27" y="369"/>
                  </a:lnTo>
                  <a:lnTo>
                    <a:pt x="23" y="368"/>
                  </a:lnTo>
                  <a:lnTo>
                    <a:pt x="20" y="366"/>
                  </a:lnTo>
                  <a:lnTo>
                    <a:pt x="18" y="365"/>
                  </a:lnTo>
                  <a:lnTo>
                    <a:pt x="15" y="363"/>
                  </a:lnTo>
                  <a:lnTo>
                    <a:pt x="11" y="359"/>
                  </a:lnTo>
                  <a:lnTo>
                    <a:pt x="9" y="358"/>
                  </a:lnTo>
                  <a:lnTo>
                    <a:pt x="7" y="356"/>
                  </a:lnTo>
                  <a:lnTo>
                    <a:pt x="6" y="352"/>
                  </a:lnTo>
                  <a:lnTo>
                    <a:pt x="5" y="346"/>
                  </a:lnTo>
                  <a:lnTo>
                    <a:pt x="6" y="341"/>
                  </a:lnTo>
                  <a:lnTo>
                    <a:pt x="8" y="338"/>
                  </a:lnTo>
                  <a:lnTo>
                    <a:pt x="10" y="335"/>
                  </a:lnTo>
                  <a:lnTo>
                    <a:pt x="12" y="333"/>
                  </a:lnTo>
                  <a:lnTo>
                    <a:pt x="15" y="330"/>
                  </a:lnTo>
                  <a:lnTo>
                    <a:pt x="19" y="328"/>
                  </a:lnTo>
                  <a:lnTo>
                    <a:pt x="24" y="326"/>
                  </a:lnTo>
                  <a:lnTo>
                    <a:pt x="29" y="324"/>
                  </a:lnTo>
                  <a:lnTo>
                    <a:pt x="33" y="322"/>
                  </a:lnTo>
                  <a:lnTo>
                    <a:pt x="41" y="318"/>
                  </a:lnTo>
                  <a:lnTo>
                    <a:pt x="46" y="317"/>
                  </a:lnTo>
                  <a:lnTo>
                    <a:pt x="51" y="316"/>
                  </a:lnTo>
                  <a:lnTo>
                    <a:pt x="56" y="316"/>
                  </a:lnTo>
                  <a:lnTo>
                    <a:pt x="61" y="316"/>
                  </a:lnTo>
                  <a:lnTo>
                    <a:pt x="65" y="317"/>
                  </a:lnTo>
                  <a:lnTo>
                    <a:pt x="69" y="318"/>
                  </a:lnTo>
                  <a:lnTo>
                    <a:pt x="73" y="319"/>
                  </a:lnTo>
                  <a:lnTo>
                    <a:pt x="77" y="321"/>
                  </a:lnTo>
                  <a:lnTo>
                    <a:pt x="81" y="322"/>
                  </a:lnTo>
                  <a:lnTo>
                    <a:pt x="89" y="326"/>
                  </a:lnTo>
                  <a:lnTo>
                    <a:pt x="104" y="333"/>
                  </a:lnTo>
                  <a:lnTo>
                    <a:pt x="107" y="336"/>
                  </a:lnTo>
                  <a:lnTo>
                    <a:pt x="110" y="339"/>
                  </a:lnTo>
                  <a:lnTo>
                    <a:pt x="114" y="345"/>
                  </a:lnTo>
                  <a:lnTo>
                    <a:pt x="116" y="349"/>
                  </a:lnTo>
                  <a:lnTo>
                    <a:pt x="116" y="351"/>
                  </a:lnTo>
                  <a:lnTo>
                    <a:pt x="115" y="354"/>
                  </a:lnTo>
                  <a:lnTo>
                    <a:pt x="111" y="361"/>
                  </a:lnTo>
                  <a:lnTo>
                    <a:pt x="109" y="364"/>
                  </a:lnTo>
                  <a:lnTo>
                    <a:pt x="107" y="366"/>
                  </a:lnTo>
                  <a:lnTo>
                    <a:pt x="104" y="368"/>
                  </a:lnTo>
                  <a:lnTo>
                    <a:pt x="101" y="369"/>
                  </a:lnTo>
                  <a:lnTo>
                    <a:pt x="98" y="370"/>
                  </a:lnTo>
                  <a:lnTo>
                    <a:pt x="94" y="372"/>
                  </a:lnTo>
                  <a:lnTo>
                    <a:pt x="91" y="373"/>
                  </a:lnTo>
                  <a:lnTo>
                    <a:pt x="87" y="374"/>
                  </a:lnTo>
                  <a:lnTo>
                    <a:pt x="83" y="373"/>
                  </a:lnTo>
                  <a:lnTo>
                    <a:pt x="80" y="372"/>
                  </a:lnTo>
                  <a:lnTo>
                    <a:pt x="75" y="372"/>
                  </a:lnTo>
                  <a:lnTo>
                    <a:pt x="70" y="372"/>
                  </a:lnTo>
                  <a:lnTo>
                    <a:pt x="65" y="371"/>
                  </a:lnTo>
                  <a:lnTo>
                    <a:pt x="61" y="370"/>
                  </a:lnTo>
                  <a:lnTo>
                    <a:pt x="58" y="369"/>
                  </a:lnTo>
                  <a:lnTo>
                    <a:pt x="55" y="368"/>
                  </a:lnTo>
                  <a:lnTo>
                    <a:pt x="52" y="367"/>
                  </a:lnTo>
                  <a:lnTo>
                    <a:pt x="49" y="366"/>
                  </a:lnTo>
                  <a:lnTo>
                    <a:pt x="45" y="366"/>
                  </a:lnTo>
                  <a:lnTo>
                    <a:pt x="42" y="365"/>
                  </a:lnTo>
                  <a:lnTo>
                    <a:pt x="40" y="364"/>
                  </a:lnTo>
                  <a:lnTo>
                    <a:pt x="35" y="361"/>
                  </a:lnTo>
                  <a:lnTo>
                    <a:pt x="31" y="357"/>
                  </a:lnTo>
                  <a:lnTo>
                    <a:pt x="30" y="356"/>
                  </a:lnTo>
                  <a:lnTo>
                    <a:pt x="28" y="352"/>
                  </a:lnTo>
                  <a:lnTo>
                    <a:pt x="27" y="346"/>
                  </a:lnTo>
                  <a:lnTo>
                    <a:pt x="28" y="344"/>
                  </a:lnTo>
                  <a:lnTo>
                    <a:pt x="30" y="341"/>
                  </a:lnTo>
                  <a:lnTo>
                    <a:pt x="32" y="339"/>
                  </a:lnTo>
                  <a:lnTo>
                    <a:pt x="35" y="337"/>
                  </a:lnTo>
                  <a:lnTo>
                    <a:pt x="38" y="335"/>
                  </a:lnTo>
                  <a:lnTo>
                    <a:pt x="41" y="333"/>
                  </a:lnTo>
                  <a:lnTo>
                    <a:pt x="48" y="329"/>
                  </a:lnTo>
                  <a:lnTo>
                    <a:pt x="52" y="328"/>
                  </a:lnTo>
                  <a:lnTo>
                    <a:pt x="57" y="326"/>
                  </a:lnTo>
                  <a:lnTo>
                    <a:pt x="62" y="324"/>
                  </a:lnTo>
                  <a:lnTo>
                    <a:pt x="67" y="323"/>
                  </a:lnTo>
                  <a:lnTo>
                    <a:pt x="71" y="322"/>
                  </a:lnTo>
                  <a:lnTo>
                    <a:pt x="75" y="321"/>
                  </a:lnTo>
                  <a:lnTo>
                    <a:pt x="79" y="321"/>
                  </a:lnTo>
                  <a:lnTo>
                    <a:pt x="83" y="321"/>
                  </a:lnTo>
                  <a:lnTo>
                    <a:pt x="87" y="320"/>
                  </a:lnTo>
                  <a:lnTo>
                    <a:pt x="91" y="321"/>
                  </a:lnTo>
                  <a:lnTo>
                    <a:pt x="95" y="322"/>
                  </a:lnTo>
                  <a:lnTo>
                    <a:pt x="98" y="323"/>
                  </a:lnTo>
                  <a:lnTo>
                    <a:pt x="102" y="325"/>
                  </a:lnTo>
                  <a:lnTo>
                    <a:pt x="106" y="326"/>
                  </a:lnTo>
                  <a:lnTo>
                    <a:pt x="110" y="328"/>
                  </a:lnTo>
                  <a:lnTo>
                    <a:pt x="113" y="330"/>
                  </a:lnTo>
                  <a:lnTo>
                    <a:pt x="115" y="332"/>
                  </a:lnTo>
                  <a:lnTo>
                    <a:pt x="118" y="333"/>
                  </a:lnTo>
                  <a:lnTo>
                    <a:pt x="120" y="335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2" y="350"/>
                  </a:lnTo>
                  <a:lnTo>
                    <a:pt x="123" y="355"/>
                  </a:lnTo>
                  <a:lnTo>
                    <a:pt x="121" y="357"/>
                  </a:lnTo>
                  <a:lnTo>
                    <a:pt x="119" y="359"/>
                  </a:lnTo>
                  <a:lnTo>
                    <a:pt x="117" y="361"/>
                  </a:lnTo>
                  <a:lnTo>
                    <a:pt x="114" y="363"/>
                  </a:lnTo>
                  <a:lnTo>
                    <a:pt x="110" y="365"/>
                  </a:lnTo>
                  <a:lnTo>
                    <a:pt x="107" y="367"/>
                  </a:lnTo>
                  <a:lnTo>
                    <a:pt x="104" y="368"/>
                  </a:lnTo>
                  <a:lnTo>
                    <a:pt x="100" y="369"/>
                  </a:lnTo>
                  <a:lnTo>
                    <a:pt x="96" y="370"/>
                  </a:lnTo>
                  <a:lnTo>
                    <a:pt x="93" y="370"/>
                  </a:lnTo>
                  <a:lnTo>
                    <a:pt x="89" y="370"/>
                  </a:lnTo>
                  <a:lnTo>
                    <a:pt x="85" y="370"/>
                  </a:lnTo>
                  <a:lnTo>
                    <a:pt x="78" y="371"/>
                  </a:lnTo>
                  <a:lnTo>
                    <a:pt x="49" y="371"/>
                  </a:lnTo>
                  <a:lnTo>
                    <a:pt x="45" y="370"/>
                  </a:lnTo>
                  <a:lnTo>
                    <a:pt x="41" y="369"/>
                  </a:lnTo>
                  <a:lnTo>
                    <a:pt x="38" y="368"/>
                  </a:lnTo>
                  <a:lnTo>
                    <a:pt x="36" y="367"/>
                  </a:lnTo>
                  <a:lnTo>
                    <a:pt x="31" y="366"/>
                  </a:lnTo>
                  <a:lnTo>
                    <a:pt x="28" y="365"/>
                  </a:lnTo>
                  <a:lnTo>
                    <a:pt x="27" y="360"/>
                  </a:lnTo>
                  <a:lnTo>
                    <a:pt x="31" y="358"/>
                  </a:lnTo>
                  <a:lnTo>
                    <a:pt x="33" y="357"/>
                  </a:lnTo>
                  <a:lnTo>
                    <a:pt x="43" y="352"/>
                  </a:lnTo>
                  <a:lnTo>
                    <a:pt x="54" y="346"/>
                  </a:lnTo>
                  <a:lnTo>
                    <a:pt x="58" y="344"/>
                  </a:lnTo>
                  <a:lnTo>
                    <a:pt x="63" y="343"/>
                  </a:lnTo>
                  <a:lnTo>
                    <a:pt x="68" y="341"/>
                  </a:lnTo>
                  <a:lnTo>
                    <a:pt x="73" y="339"/>
                  </a:lnTo>
                  <a:lnTo>
                    <a:pt x="78" y="339"/>
                  </a:lnTo>
                  <a:lnTo>
                    <a:pt x="84" y="338"/>
                  </a:lnTo>
                  <a:lnTo>
                    <a:pt x="89" y="338"/>
                  </a:lnTo>
                  <a:lnTo>
                    <a:pt x="93" y="339"/>
                  </a:lnTo>
                  <a:lnTo>
                    <a:pt x="97" y="340"/>
                  </a:lnTo>
                  <a:lnTo>
                    <a:pt x="101" y="341"/>
                  </a:lnTo>
                  <a:lnTo>
                    <a:pt x="105" y="342"/>
                  </a:lnTo>
                  <a:lnTo>
                    <a:pt x="109" y="342"/>
                  </a:lnTo>
                  <a:lnTo>
                    <a:pt x="113" y="343"/>
                  </a:lnTo>
                  <a:lnTo>
                    <a:pt x="117" y="346"/>
                  </a:lnTo>
                  <a:lnTo>
                    <a:pt x="121" y="348"/>
                  </a:lnTo>
                  <a:lnTo>
                    <a:pt x="123" y="351"/>
                  </a:lnTo>
                  <a:lnTo>
                    <a:pt x="125" y="353"/>
                  </a:lnTo>
                  <a:lnTo>
                    <a:pt x="127" y="357"/>
                  </a:lnTo>
                  <a:lnTo>
                    <a:pt x="128" y="361"/>
                  </a:lnTo>
                  <a:lnTo>
                    <a:pt x="127" y="363"/>
                  </a:lnTo>
                  <a:lnTo>
                    <a:pt x="125" y="367"/>
                  </a:lnTo>
                  <a:lnTo>
                    <a:pt x="123" y="369"/>
                  </a:lnTo>
                  <a:lnTo>
                    <a:pt x="121" y="371"/>
                  </a:lnTo>
                  <a:lnTo>
                    <a:pt x="118" y="373"/>
                  </a:lnTo>
                  <a:lnTo>
                    <a:pt x="115" y="374"/>
                  </a:lnTo>
                  <a:lnTo>
                    <a:pt x="113" y="376"/>
                  </a:lnTo>
                  <a:lnTo>
                    <a:pt x="110" y="378"/>
                  </a:lnTo>
                  <a:lnTo>
                    <a:pt x="108" y="379"/>
                  </a:lnTo>
                  <a:lnTo>
                    <a:pt x="105" y="380"/>
                  </a:lnTo>
                  <a:lnTo>
                    <a:pt x="101" y="381"/>
                  </a:lnTo>
                  <a:lnTo>
                    <a:pt x="98" y="382"/>
                  </a:lnTo>
                  <a:lnTo>
                    <a:pt x="96" y="383"/>
                  </a:lnTo>
                  <a:lnTo>
                    <a:pt x="94" y="385"/>
                  </a:lnTo>
                  <a:lnTo>
                    <a:pt x="91" y="386"/>
                  </a:lnTo>
                  <a:lnTo>
                    <a:pt x="88" y="386"/>
                  </a:lnTo>
                  <a:lnTo>
                    <a:pt x="84" y="387"/>
                  </a:lnTo>
                  <a:lnTo>
                    <a:pt x="81" y="386"/>
                  </a:lnTo>
                  <a:lnTo>
                    <a:pt x="77" y="386"/>
                  </a:lnTo>
                  <a:lnTo>
                    <a:pt x="74" y="384"/>
                  </a:lnTo>
                  <a:lnTo>
                    <a:pt x="71" y="384"/>
                  </a:lnTo>
                  <a:lnTo>
                    <a:pt x="68" y="383"/>
                  </a:lnTo>
                  <a:lnTo>
                    <a:pt x="66" y="383"/>
                  </a:lnTo>
                  <a:lnTo>
                    <a:pt x="63" y="382"/>
                  </a:lnTo>
                  <a:lnTo>
                    <a:pt x="59" y="379"/>
                  </a:lnTo>
                  <a:lnTo>
                    <a:pt x="55" y="376"/>
                  </a:lnTo>
                  <a:lnTo>
                    <a:pt x="52" y="372"/>
                  </a:lnTo>
                  <a:lnTo>
                    <a:pt x="48" y="369"/>
                  </a:lnTo>
                  <a:lnTo>
                    <a:pt x="47" y="367"/>
                  </a:lnTo>
                  <a:lnTo>
                    <a:pt x="45" y="363"/>
                  </a:lnTo>
                  <a:lnTo>
                    <a:pt x="44" y="358"/>
                  </a:lnTo>
                  <a:lnTo>
                    <a:pt x="45" y="356"/>
                  </a:lnTo>
                  <a:lnTo>
                    <a:pt x="47" y="352"/>
                  </a:lnTo>
                  <a:lnTo>
                    <a:pt x="50" y="348"/>
                  </a:lnTo>
                  <a:lnTo>
                    <a:pt x="52" y="346"/>
                  </a:lnTo>
                  <a:lnTo>
                    <a:pt x="54" y="345"/>
                  </a:lnTo>
                  <a:lnTo>
                    <a:pt x="57" y="344"/>
                  </a:lnTo>
                  <a:lnTo>
                    <a:pt x="60" y="343"/>
                  </a:lnTo>
                  <a:lnTo>
                    <a:pt x="63" y="341"/>
                  </a:lnTo>
                  <a:lnTo>
                    <a:pt x="66" y="340"/>
                  </a:lnTo>
                  <a:lnTo>
                    <a:pt x="69" y="339"/>
                  </a:lnTo>
                  <a:lnTo>
                    <a:pt x="71" y="338"/>
                  </a:lnTo>
                  <a:lnTo>
                    <a:pt x="73" y="338"/>
                  </a:lnTo>
                  <a:lnTo>
                    <a:pt x="76" y="338"/>
                  </a:lnTo>
                  <a:lnTo>
                    <a:pt x="79" y="339"/>
                  </a:lnTo>
                  <a:lnTo>
                    <a:pt x="82" y="340"/>
                  </a:lnTo>
                  <a:lnTo>
                    <a:pt x="85" y="341"/>
                  </a:lnTo>
                  <a:lnTo>
                    <a:pt x="88" y="342"/>
                  </a:lnTo>
                  <a:lnTo>
                    <a:pt x="92" y="342"/>
                  </a:lnTo>
                  <a:lnTo>
                    <a:pt x="96" y="342"/>
                  </a:lnTo>
                  <a:lnTo>
                    <a:pt x="98" y="343"/>
                  </a:lnTo>
                  <a:lnTo>
                    <a:pt x="102" y="346"/>
                  </a:lnTo>
                  <a:lnTo>
                    <a:pt x="103" y="347"/>
                  </a:lnTo>
                  <a:lnTo>
                    <a:pt x="104" y="349"/>
                  </a:lnTo>
                  <a:lnTo>
                    <a:pt x="105" y="352"/>
                  </a:lnTo>
                  <a:lnTo>
                    <a:pt x="106" y="356"/>
                  </a:lnTo>
                  <a:lnTo>
                    <a:pt x="104" y="361"/>
                  </a:lnTo>
                  <a:lnTo>
                    <a:pt x="103" y="364"/>
                  </a:lnTo>
                  <a:lnTo>
                    <a:pt x="101" y="367"/>
                  </a:lnTo>
                  <a:lnTo>
                    <a:pt x="98" y="370"/>
                  </a:lnTo>
                  <a:lnTo>
                    <a:pt x="95" y="372"/>
                  </a:lnTo>
                  <a:lnTo>
                    <a:pt x="92" y="374"/>
                  </a:lnTo>
                  <a:lnTo>
                    <a:pt x="90" y="376"/>
                  </a:lnTo>
                  <a:lnTo>
                    <a:pt x="88" y="378"/>
                  </a:lnTo>
                  <a:lnTo>
                    <a:pt x="85" y="379"/>
                  </a:lnTo>
                  <a:lnTo>
                    <a:pt x="82" y="380"/>
                  </a:lnTo>
                  <a:lnTo>
                    <a:pt x="79" y="381"/>
                  </a:lnTo>
                  <a:lnTo>
                    <a:pt x="75" y="381"/>
                  </a:lnTo>
                  <a:lnTo>
                    <a:pt x="72" y="381"/>
                  </a:lnTo>
                  <a:lnTo>
                    <a:pt x="65" y="382"/>
                  </a:lnTo>
                  <a:lnTo>
                    <a:pt x="60" y="382"/>
                  </a:lnTo>
                  <a:lnTo>
                    <a:pt x="57" y="381"/>
                  </a:lnTo>
                  <a:lnTo>
                    <a:pt x="52" y="380"/>
                  </a:lnTo>
                  <a:lnTo>
                    <a:pt x="48" y="379"/>
                  </a:lnTo>
                  <a:lnTo>
                    <a:pt x="44" y="377"/>
                  </a:lnTo>
                  <a:lnTo>
                    <a:pt x="41" y="376"/>
                  </a:lnTo>
                  <a:lnTo>
                    <a:pt x="38" y="374"/>
                  </a:lnTo>
                  <a:lnTo>
                    <a:pt x="36" y="372"/>
                  </a:lnTo>
                  <a:lnTo>
                    <a:pt x="31" y="369"/>
                  </a:lnTo>
                  <a:lnTo>
                    <a:pt x="29" y="368"/>
                  </a:lnTo>
                  <a:lnTo>
                    <a:pt x="25" y="366"/>
                  </a:lnTo>
                  <a:lnTo>
                    <a:pt x="22" y="364"/>
                  </a:lnTo>
                  <a:lnTo>
                    <a:pt x="20" y="362"/>
                  </a:lnTo>
                  <a:lnTo>
                    <a:pt x="18" y="361"/>
                  </a:lnTo>
                  <a:lnTo>
                    <a:pt x="18" y="359"/>
                  </a:lnTo>
                  <a:lnTo>
                    <a:pt x="16" y="355"/>
                  </a:lnTo>
                  <a:lnTo>
                    <a:pt x="17" y="354"/>
                  </a:lnTo>
                  <a:lnTo>
                    <a:pt x="19" y="351"/>
                  </a:lnTo>
                  <a:lnTo>
                    <a:pt x="20" y="350"/>
                  </a:lnTo>
                  <a:lnTo>
                    <a:pt x="24" y="349"/>
                  </a:lnTo>
                  <a:lnTo>
                    <a:pt x="26" y="349"/>
                  </a:lnTo>
                  <a:lnTo>
                    <a:pt x="29" y="349"/>
                  </a:lnTo>
                  <a:lnTo>
                    <a:pt x="32" y="349"/>
                  </a:lnTo>
                  <a:lnTo>
                    <a:pt x="35" y="349"/>
                  </a:lnTo>
                  <a:lnTo>
                    <a:pt x="39" y="350"/>
                  </a:lnTo>
                  <a:lnTo>
                    <a:pt x="42" y="351"/>
                  </a:lnTo>
                  <a:lnTo>
                    <a:pt x="45" y="352"/>
                  </a:lnTo>
                  <a:lnTo>
                    <a:pt x="48" y="353"/>
                  </a:lnTo>
                  <a:lnTo>
                    <a:pt x="50" y="353"/>
                  </a:lnTo>
                  <a:lnTo>
                    <a:pt x="53" y="354"/>
                  </a:lnTo>
                  <a:lnTo>
                    <a:pt x="56" y="355"/>
                  </a:lnTo>
                  <a:lnTo>
                    <a:pt x="60" y="357"/>
                  </a:lnTo>
                  <a:lnTo>
                    <a:pt x="67" y="360"/>
                  </a:lnTo>
                  <a:lnTo>
                    <a:pt x="70" y="362"/>
                  </a:lnTo>
                  <a:lnTo>
                    <a:pt x="74" y="363"/>
                  </a:lnTo>
                  <a:lnTo>
                    <a:pt x="76" y="364"/>
                  </a:lnTo>
                  <a:lnTo>
                    <a:pt x="79" y="364"/>
                  </a:lnTo>
                  <a:lnTo>
                    <a:pt x="80" y="365"/>
                  </a:lnTo>
                  <a:lnTo>
                    <a:pt x="81" y="366"/>
                  </a:lnTo>
                  <a:lnTo>
                    <a:pt x="82" y="368"/>
                  </a:lnTo>
                  <a:lnTo>
                    <a:pt x="83" y="371"/>
                  </a:lnTo>
                  <a:lnTo>
                    <a:pt x="83" y="378"/>
                  </a:lnTo>
                  <a:lnTo>
                    <a:pt x="82" y="380"/>
                  </a:lnTo>
                  <a:lnTo>
                    <a:pt x="80" y="380"/>
                  </a:lnTo>
                  <a:lnTo>
                    <a:pt x="77" y="381"/>
                  </a:lnTo>
                  <a:lnTo>
                    <a:pt x="75" y="381"/>
                  </a:lnTo>
                  <a:lnTo>
                    <a:pt x="71" y="382"/>
                  </a:lnTo>
                  <a:lnTo>
                    <a:pt x="68" y="382"/>
                  </a:lnTo>
                  <a:lnTo>
                    <a:pt x="62" y="382"/>
                  </a:lnTo>
                  <a:lnTo>
                    <a:pt x="22" y="382"/>
                  </a:lnTo>
                  <a:lnTo>
                    <a:pt x="23" y="381"/>
                  </a:lnTo>
                  <a:lnTo>
                    <a:pt x="25" y="379"/>
                  </a:lnTo>
                  <a:lnTo>
                    <a:pt x="26" y="378"/>
                  </a:lnTo>
                  <a:lnTo>
                    <a:pt x="29" y="377"/>
                  </a:lnTo>
                  <a:lnTo>
                    <a:pt x="33" y="375"/>
                  </a:lnTo>
                  <a:lnTo>
                    <a:pt x="35" y="374"/>
                  </a:lnTo>
                  <a:lnTo>
                    <a:pt x="37" y="373"/>
                  </a:lnTo>
                  <a:lnTo>
                    <a:pt x="40" y="372"/>
                  </a:lnTo>
                  <a:lnTo>
                    <a:pt x="43" y="372"/>
                  </a:lnTo>
                  <a:lnTo>
                    <a:pt x="47" y="371"/>
                  </a:lnTo>
                  <a:lnTo>
                    <a:pt x="50" y="369"/>
                  </a:lnTo>
                  <a:lnTo>
                    <a:pt x="54" y="368"/>
                  </a:lnTo>
                  <a:lnTo>
                    <a:pt x="57" y="367"/>
                  </a:lnTo>
                  <a:lnTo>
                    <a:pt x="61" y="366"/>
                  </a:lnTo>
                  <a:lnTo>
                    <a:pt x="65" y="366"/>
                  </a:lnTo>
                  <a:lnTo>
                    <a:pt x="68" y="365"/>
                  </a:lnTo>
                  <a:lnTo>
                    <a:pt x="71" y="364"/>
                  </a:lnTo>
                  <a:lnTo>
                    <a:pt x="73" y="362"/>
                  </a:lnTo>
                  <a:lnTo>
                    <a:pt x="76" y="361"/>
                  </a:lnTo>
                  <a:lnTo>
                    <a:pt x="79" y="361"/>
                  </a:lnTo>
                  <a:lnTo>
                    <a:pt x="82" y="360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90" y="360"/>
                  </a:lnTo>
                  <a:lnTo>
                    <a:pt x="92" y="359"/>
                  </a:lnTo>
                  <a:lnTo>
                    <a:pt x="96" y="357"/>
                  </a:lnTo>
                  <a:lnTo>
                    <a:pt x="99" y="355"/>
                  </a:lnTo>
                  <a:lnTo>
                    <a:pt x="101" y="354"/>
                  </a:lnTo>
                  <a:lnTo>
                    <a:pt x="103" y="354"/>
                  </a:lnTo>
                  <a:lnTo>
                    <a:pt x="104" y="353"/>
                  </a:lnTo>
                  <a:lnTo>
                    <a:pt x="105" y="352"/>
                  </a:lnTo>
                  <a:lnTo>
                    <a:pt x="105" y="351"/>
                  </a:lnTo>
                  <a:lnTo>
                    <a:pt x="106" y="350"/>
                  </a:lnTo>
                  <a:lnTo>
                    <a:pt x="107" y="349"/>
                  </a:lnTo>
                  <a:lnTo>
                    <a:pt x="109" y="349"/>
                  </a:lnTo>
                  <a:lnTo>
                    <a:pt x="110" y="348"/>
                  </a:lnTo>
                  <a:lnTo>
                    <a:pt x="110" y="347"/>
                  </a:lnTo>
                  <a:lnTo>
                    <a:pt x="111" y="343"/>
                  </a:lnTo>
                  <a:lnTo>
                    <a:pt x="111" y="335"/>
                  </a:lnTo>
                  <a:lnTo>
                    <a:pt x="112" y="334"/>
                  </a:lnTo>
                  <a:lnTo>
                    <a:pt x="113" y="333"/>
                  </a:lnTo>
                  <a:lnTo>
                    <a:pt x="114" y="332"/>
                  </a:lnTo>
                  <a:lnTo>
                    <a:pt x="115" y="331"/>
                  </a:lnTo>
                  <a:lnTo>
                    <a:pt x="116" y="330"/>
                  </a:lnTo>
                  <a:lnTo>
                    <a:pt x="117" y="327"/>
                  </a:lnTo>
                  <a:lnTo>
                    <a:pt x="117" y="314"/>
                  </a:lnTo>
                  <a:lnTo>
                    <a:pt x="117" y="301"/>
                  </a:lnTo>
                  <a:lnTo>
                    <a:pt x="121" y="289"/>
                  </a:lnTo>
                  <a:lnTo>
                    <a:pt x="123" y="279"/>
                  </a:lnTo>
                  <a:lnTo>
                    <a:pt x="126" y="268"/>
                  </a:lnTo>
                  <a:lnTo>
                    <a:pt x="128" y="256"/>
                  </a:lnTo>
                  <a:lnTo>
                    <a:pt x="128" y="244"/>
                  </a:lnTo>
                  <a:lnTo>
                    <a:pt x="128" y="202"/>
                  </a:lnTo>
                  <a:lnTo>
                    <a:pt x="130" y="191"/>
                  </a:lnTo>
                  <a:lnTo>
                    <a:pt x="132" y="179"/>
                  </a:lnTo>
                  <a:lnTo>
                    <a:pt x="133" y="168"/>
                  </a:lnTo>
                  <a:lnTo>
                    <a:pt x="135" y="157"/>
                  </a:lnTo>
                  <a:lnTo>
                    <a:pt x="138" y="145"/>
                  </a:lnTo>
                  <a:lnTo>
                    <a:pt x="138" y="138"/>
                  </a:lnTo>
                  <a:lnTo>
                    <a:pt x="139" y="132"/>
                  </a:lnTo>
                  <a:lnTo>
                    <a:pt x="140" y="125"/>
                  </a:lnTo>
                  <a:lnTo>
                    <a:pt x="142" y="113"/>
                  </a:lnTo>
                  <a:lnTo>
                    <a:pt x="144" y="101"/>
                  </a:lnTo>
                  <a:lnTo>
                    <a:pt x="145" y="90"/>
                  </a:lnTo>
                  <a:lnTo>
                    <a:pt x="145" y="78"/>
                  </a:lnTo>
                  <a:lnTo>
                    <a:pt x="145" y="38"/>
                  </a:lnTo>
                  <a:lnTo>
                    <a:pt x="145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SMARTInkAnnotation12"/>
            <p:cNvSpPr>
              <a:spLocks/>
            </p:cNvSpPr>
            <p:nvPr/>
          </p:nvSpPr>
          <p:spPr bwMode="auto">
            <a:xfrm>
              <a:off x="4541" y="3398"/>
              <a:ext cx="146" cy="433"/>
            </a:xfrm>
            <a:custGeom>
              <a:avLst/>
              <a:gdLst/>
              <a:ahLst/>
              <a:cxnLst>
                <a:cxn ang="0">
                  <a:pos x="51" y="381"/>
                </a:cxn>
                <a:cxn ang="0">
                  <a:pos x="64" y="376"/>
                </a:cxn>
                <a:cxn ang="0">
                  <a:pos x="85" y="367"/>
                </a:cxn>
                <a:cxn ang="0">
                  <a:pos x="109" y="365"/>
                </a:cxn>
                <a:cxn ang="0">
                  <a:pos x="116" y="373"/>
                </a:cxn>
                <a:cxn ang="0">
                  <a:pos x="106" y="381"/>
                </a:cxn>
                <a:cxn ang="0">
                  <a:pos x="88" y="392"/>
                </a:cxn>
                <a:cxn ang="0">
                  <a:pos x="64" y="403"/>
                </a:cxn>
                <a:cxn ang="0">
                  <a:pos x="27" y="404"/>
                </a:cxn>
                <a:cxn ang="0">
                  <a:pos x="10" y="400"/>
                </a:cxn>
                <a:cxn ang="0">
                  <a:pos x="0" y="393"/>
                </a:cxn>
                <a:cxn ang="0">
                  <a:pos x="4" y="384"/>
                </a:cxn>
                <a:cxn ang="0">
                  <a:pos x="24" y="373"/>
                </a:cxn>
                <a:cxn ang="0">
                  <a:pos x="46" y="368"/>
                </a:cxn>
                <a:cxn ang="0">
                  <a:pos x="66" y="367"/>
                </a:cxn>
                <a:cxn ang="0">
                  <a:pos x="84" y="375"/>
                </a:cxn>
                <a:cxn ang="0">
                  <a:pos x="99" y="389"/>
                </a:cxn>
                <a:cxn ang="0">
                  <a:pos x="95" y="412"/>
                </a:cxn>
                <a:cxn ang="0">
                  <a:pos x="80" y="425"/>
                </a:cxn>
                <a:cxn ang="0">
                  <a:pos x="62" y="431"/>
                </a:cxn>
                <a:cxn ang="0">
                  <a:pos x="43" y="431"/>
                </a:cxn>
                <a:cxn ang="0">
                  <a:pos x="27" y="421"/>
                </a:cxn>
                <a:cxn ang="0">
                  <a:pos x="17" y="402"/>
                </a:cxn>
                <a:cxn ang="0">
                  <a:pos x="29" y="375"/>
                </a:cxn>
                <a:cxn ang="0">
                  <a:pos x="46" y="362"/>
                </a:cxn>
                <a:cxn ang="0">
                  <a:pos x="64" y="360"/>
                </a:cxn>
                <a:cxn ang="0">
                  <a:pos x="83" y="366"/>
                </a:cxn>
                <a:cxn ang="0">
                  <a:pos x="101" y="378"/>
                </a:cxn>
                <a:cxn ang="0">
                  <a:pos x="111" y="406"/>
                </a:cxn>
                <a:cxn ang="0">
                  <a:pos x="100" y="418"/>
                </a:cxn>
                <a:cxn ang="0">
                  <a:pos x="87" y="421"/>
                </a:cxn>
                <a:cxn ang="0">
                  <a:pos x="66" y="420"/>
                </a:cxn>
                <a:cxn ang="0">
                  <a:pos x="40" y="408"/>
                </a:cxn>
                <a:cxn ang="0">
                  <a:pos x="25" y="392"/>
                </a:cxn>
                <a:cxn ang="0">
                  <a:pos x="24" y="370"/>
                </a:cxn>
                <a:cxn ang="0">
                  <a:pos x="38" y="355"/>
                </a:cxn>
                <a:cxn ang="0">
                  <a:pos x="60" y="349"/>
                </a:cxn>
                <a:cxn ang="0">
                  <a:pos x="81" y="351"/>
                </a:cxn>
                <a:cxn ang="0">
                  <a:pos x="103" y="361"/>
                </a:cxn>
                <a:cxn ang="0">
                  <a:pos x="118" y="377"/>
                </a:cxn>
                <a:cxn ang="0">
                  <a:pos x="119" y="403"/>
                </a:cxn>
                <a:cxn ang="0">
                  <a:pos x="105" y="414"/>
                </a:cxn>
                <a:cxn ang="0">
                  <a:pos x="82" y="416"/>
                </a:cxn>
                <a:cxn ang="0">
                  <a:pos x="62" y="408"/>
                </a:cxn>
                <a:cxn ang="0">
                  <a:pos x="38" y="389"/>
                </a:cxn>
                <a:cxn ang="0">
                  <a:pos x="33" y="362"/>
                </a:cxn>
                <a:cxn ang="0">
                  <a:pos x="50" y="355"/>
                </a:cxn>
                <a:cxn ang="0">
                  <a:pos x="73" y="364"/>
                </a:cxn>
                <a:cxn ang="0">
                  <a:pos x="87" y="373"/>
                </a:cxn>
                <a:cxn ang="0">
                  <a:pos x="99" y="394"/>
                </a:cxn>
                <a:cxn ang="0">
                  <a:pos x="94" y="408"/>
                </a:cxn>
                <a:cxn ang="0">
                  <a:pos x="105" y="375"/>
                </a:cxn>
                <a:cxn ang="0">
                  <a:pos x="111" y="338"/>
                </a:cxn>
                <a:cxn ang="0">
                  <a:pos x="123" y="290"/>
                </a:cxn>
                <a:cxn ang="0">
                  <a:pos x="136" y="236"/>
                </a:cxn>
                <a:cxn ang="0">
                  <a:pos x="143" y="179"/>
                </a:cxn>
                <a:cxn ang="0">
                  <a:pos x="145" y="0"/>
                </a:cxn>
              </a:cxnLst>
              <a:rect l="0" t="0" r="r" b="b"/>
              <a:pathLst>
                <a:path w="146" h="433">
                  <a:moveTo>
                    <a:pt x="38" y="388"/>
                  </a:moveTo>
                  <a:lnTo>
                    <a:pt x="41" y="385"/>
                  </a:lnTo>
                  <a:lnTo>
                    <a:pt x="42" y="384"/>
                  </a:lnTo>
                  <a:lnTo>
                    <a:pt x="48" y="382"/>
                  </a:lnTo>
                  <a:lnTo>
                    <a:pt x="51" y="381"/>
                  </a:lnTo>
                  <a:lnTo>
                    <a:pt x="54" y="379"/>
                  </a:lnTo>
                  <a:lnTo>
                    <a:pt x="57" y="378"/>
                  </a:lnTo>
                  <a:lnTo>
                    <a:pt x="59" y="378"/>
                  </a:lnTo>
                  <a:lnTo>
                    <a:pt x="61" y="377"/>
                  </a:lnTo>
                  <a:lnTo>
                    <a:pt x="64" y="376"/>
                  </a:lnTo>
                  <a:lnTo>
                    <a:pt x="67" y="375"/>
                  </a:lnTo>
                  <a:lnTo>
                    <a:pt x="71" y="374"/>
                  </a:lnTo>
                  <a:lnTo>
                    <a:pt x="78" y="370"/>
                  </a:lnTo>
                  <a:lnTo>
                    <a:pt x="81" y="369"/>
                  </a:lnTo>
                  <a:lnTo>
                    <a:pt x="85" y="367"/>
                  </a:lnTo>
                  <a:lnTo>
                    <a:pt x="88" y="367"/>
                  </a:lnTo>
                  <a:lnTo>
                    <a:pt x="92" y="366"/>
                  </a:lnTo>
                  <a:lnTo>
                    <a:pt x="96" y="366"/>
                  </a:lnTo>
                  <a:lnTo>
                    <a:pt x="100" y="366"/>
                  </a:lnTo>
                  <a:lnTo>
                    <a:pt x="109" y="365"/>
                  </a:lnTo>
                  <a:lnTo>
                    <a:pt x="113" y="365"/>
                  </a:lnTo>
                  <a:lnTo>
                    <a:pt x="114" y="366"/>
                  </a:lnTo>
                  <a:lnTo>
                    <a:pt x="115" y="367"/>
                  </a:lnTo>
                  <a:lnTo>
                    <a:pt x="116" y="370"/>
                  </a:lnTo>
                  <a:lnTo>
                    <a:pt x="116" y="373"/>
                  </a:lnTo>
                  <a:lnTo>
                    <a:pt x="116" y="375"/>
                  </a:lnTo>
                  <a:lnTo>
                    <a:pt x="113" y="378"/>
                  </a:lnTo>
                  <a:lnTo>
                    <a:pt x="111" y="380"/>
                  </a:lnTo>
                  <a:lnTo>
                    <a:pt x="109" y="380"/>
                  </a:lnTo>
                  <a:lnTo>
                    <a:pt x="106" y="381"/>
                  </a:lnTo>
                  <a:lnTo>
                    <a:pt x="102" y="383"/>
                  </a:lnTo>
                  <a:lnTo>
                    <a:pt x="99" y="385"/>
                  </a:lnTo>
                  <a:lnTo>
                    <a:pt x="95" y="388"/>
                  </a:lnTo>
                  <a:lnTo>
                    <a:pt x="92" y="390"/>
                  </a:lnTo>
                  <a:lnTo>
                    <a:pt x="88" y="392"/>
                  </a:lnTo>
                  <a:lnTo>
                    <a:pt x="84" y="395"/>
                  </a:lnTo>
                  <a:lnTo>
                    <a:pt x="81" y="397"/>
                  </a:lnTo>
                  <a:lnTo>
                    <a:pt x="73" y="401"/>
                  </a:lnTo>
                  <a:lnTo>
                    <a:pt x="69" y="402"/>
                  </a:lnTo>
                  <a:lnTo>
                    <a:pt x="64" y="403"/>
                  </a:lnTo>
                  <a:lnTo>
                    <a:pt x="59" y="403"/>
                  </a:lnTo>
                  <a:lnTo>
                    <a:pt x="55" y="404"/>
                  </a:lnTo>
                  <a:lnTo>
                    <a:pt x="50" y="404"/>
                  </a:lnTo>
                  <a:lnTo>
                    <a:pt x="42" y="404"/>
                  </a:lnTo>
                  <a:lnTo>
                    <a:pt x="27" y="404"/>
                  </a:lnTo>
                  <a:lnTo>
                    <a:pt x="23" y="404"/>
                  </a:lnTo>
                  <a:lnTo>
                    <a:pt x="20" y="404"/>
                  </a:lnTo>
                  <a:lnTo>
                    <a:pt x="17" y="403"/>
                  </a:lnTo>
                  <a:lnTo>
                    <a:pt x="15" y="402"/>
                  </a:lnTo>
                  <a:lnTo>
                    <a:pt x="10" y="400"/>
                  </a:lnTo>
                  <a:lnTo>
                    <a:pt x="8" y="400"/>
                  </a:lnTo>
                  <a:lnTo>
                    <a:pt x="4" y="398"/>
                  </a:lnTo>
                  <a:lnTo>
                    <a:pt x="2" y="396"/>
                  </a:lnTo>
                  <a:lnTo>
                    <a:pt x="1" y="395"/>
                  </a:lnTo>
                  <a:lnTo>
                    <a:pt x="0" y="393"/>
                  </a:lnTo>
                  <a:lnTo>
                    <a:pt x="0" y="391"/>
                  </a:lnTo>
                  <a:lnTo>
                    <a:pt x="0" y="389"/>
                  </a:lnTo>
                  <a:lnTo>
                    <a:pt x="1" y="388"/>
                  </a:lnTo>
                  <a:lnTo>
                    <a:pt x="2" y="386"/>
                  </a:lnTo>
                  <a:lnTo>
                    <a:pt x="4" y="384"/>
                  </a:lnTo>
                  <a:lnTo>
                    <a:pt x="6" y="382"/>
                  </a:lnTo>
                  <a:lnTo>
                    <a:pt x="9" y="380"/>
                  </a:lnTo>
                  <a:lnTo>
                    <a:pt x="13" y="378"/>
                  </a:lnTo>
                  <a:lnTo>
                    <a:pt x="19" y="374"/>
                  </a:lnTo>
                  <a:lnTo>
                    <a:pt x="24" y="373"/>
                  </a:lnTo>
                  <a:lnTo>
                    <a:pt x="28" y="372"/>
                  </a:lnTo>
                  <a:lnTo>
                    <a:pt x="33" y="372"/>
                  </a:lnTo>
                  <a:lnTo>
                    <a:pt x="38" y="371"/>
                  </a:lnTo>
                  <a:lnTo>
                    <a:pt x="42" y="370"/>
                  </a:lnTo>
                  <a:lnTo>
                    <a:pt x="46" y="368"/>
                  </a:lnTo>
                  <a:lnTo>
                    <a:pt x="50" y="367"/>
                  </a:lnTo>
                  <a:lnTo>
                    <a:pt x="54" y="366"/>
                  </a:lnTo>
                  <a:lnTo>
                    <a:pt x="58" y="366"/>
                  </a:lnTo>
                  <a:lnTo>
                    <a:pt x="62" y="366"/>
                  </a:lnTo>
                  <a:lnTo>
                    <a:pt x="66" y="367"/>
                  </a:lnTo>
                  <a:lnTo>
                    <a:pt x="70" y="368"/>
                  </a:lnTo>
                  <a:lnTo>
                    <a:pt x="73" y="370"/>
                  </a:lnTo>
                  <a:lnTo>
                    <a:pt x="77" y="371"/>
                  </a:lnTo>
                  <a:lnTo>
                    <a:pt x="81" y="373"/>
                  </a:lnTo>
                  <a:lnTo>
                    <a:pt x="84" y="375"/>
                  </a:lnTo>
                  <a:lnTo>
                    <a:pt x="87" y="377"/>
                  </a:lnTo>
                  <a:lnTo>
                    <a:pt x="89" y="378"/>
                  </a:lnTo>
                  <a:lnTo>
                    <a:pt x="94" y="382"/>
                  </a:lnTo>
                  <a:lnTo>
                    <a:pt x="96" y="384"/>
                  </a:lnTo>
                  <a:lnTo>
                    <a:pt x="99" y="389"/>
                  </a:lnTo>
                  <a:lnTo>
                    <a:pt x="101" y="392"/>
                  </a:lnTo>
                  <a:lnTo>
                    <a:pt x="102" y="395"/>
                  </a:lnTo>
                  <a:lnTo>
                    <a:pt x="102" y="398"/>
                  </a:lnTo>
                  <a:lnTo>
                    <a:pt x="99" y="406"/>
                  </a:lnTo>
                  <a:lnTo>
                    <a:pt x="95" y="412"/>
                  </a:lnTo>
                  <a:lnTo>
                    <a:pt x="92" y="417"/>
                  </a:lnTo>
                  <a:lnTo>
                    <a:pt x="89" y="419"/>
                  </a:lnTo>
                  <a:lnTo>
                    <a:pt x="87" y="421"/>
                  </a:lnTo>
                  <a:lnTo>
                    <a:pt x="83" y="423"/>
                  </a:lnTo>
                  <a:lnTo>
                    <a:pt x="80" y="425"/>
                  </a:lnTo>
                  <a:lnTo>
                    <a:pt x="77" y="427"/>
                  </a:lnTo>
                  <a:lnTo>
                    <a:pt x="73" y="429"/>
                  </a:lnTo>
                  <a:lnTo>
                    <a:pt x="69" y="430"/>
                  </a:lnTo>
                  <a:lnTo>
                    <a:pt x="66" y="431"/>
                  </a:lnTo>
                  <a:lnTo>
                    <a:pt x="62" y="431"/>
                  </a:lnTo>
                  <a:lnTo>
                    <a:pt x="58" y="432"/>
                  </a:lnTo>
                  <a:lnTo>
                    <a:pt x="55" y="432"/>
                  </a:lnTo>
                  <a:lnTo>
                    <a:pt x="51" y="432"/>
                  </a:lnTo>
                  <a:lnTo>
                    <a:pt x="47" y="432"/>
                  </a:lnTo>
                  <a:lnTo>
                    <a:pt x="43" y="431"/>
                  </a:lnTo>
                  <a:lnTo>
                    <a:pt x="40" y="430"/>
                  </a:lnTo>
                  <a:lnTo>
                    <a:pt x="36" y="428"/>
                  </a:lnTo>
                  <a:lnTo>
                    <a:pt x="34" y="426"/>
                  </a:lnTo>
                  <a:lnTo>
                    <a:pt x="31" y="425"/>
                  </a:lnTo>
                  <a:lnTo>
                    <a:pt x="27" y="421"/>
                  </a:lnTo>
                  <a:lnTo>
                    <a:pt x="23" y="418"/>
                  </a:lnTo>
                  <a:lnTo>
                    <a:pt x="19" y="414"/>
                  </a:lnTo>
                  <a:lnTo>
                    <a:pt x="18" y="411"/>
                  </a:lnTo>
                  <a:lnTo>
                    <a:pt x="16" y="405"/>
                  </a:lnTo>
                  <a:lnTo>
                    <a:pt x="17" y="402"/>
                  </a:lnTo>
                  <a:lnTo>
                    <a:pt x="20" y="389"/>
                  </a:lnTo>
                  <a:lnTo>
                    <a:pt x="20" y="387"/>
                  </a:lnTo>
                  <a:lnTo>
                    <a:pt x="24" y="381"/>
                  </a:lnTo>
                  <a:lnTo>
                    <a:pt x="27" y="377"/>
                  </a:lnTo>
                  <a:lnTo>
                    <a:pt x="29" y="375"/>
                  </a:lnTo>
                  <a:lnTo>
                    <a:pt x="33" y="370"/>
                  </a:lnTo>
                  <a:lnTo>
                    <a:pt x="36" y="368"/>
                  </a:lnTo>
                  <a:lnTo>
                    <a:pt x="39" y="366"/>
                  </a:lnTo>
                  <a:lnTo>
                    <a:pt x="42" y="364"/>
                  </a:lnTo>
                  <a:lnTo>
                    <a:pt x="46" y="362"/>
                  </a:lnTo>
                  <a:lnTo>
                    <a:pt x="49" y="361"/>
                  </a:lnTo>
                  <a:lnTo>
                    <a:pt x="53" y="361"/>
                  </a:lnTo>
                  <a:lnTo>
                    <a:pt x="57" y="360"/>
                  </a:lnTo>
                  <a:lnTo>
                    <a:pt x="60" y="360"/>
                  </a:lnTo>
                  <a:lnTo>
                    <a:pt x="64" y="360"/>
                  </a:lnTo>
                  <a:lnTo>
                    <a:pt x="68" y="360"/>
                  </a:lnTo>
                  <a:lnTo>
                    <a:pt x="72" y="361"/>
                  </a:lnTo>
                  <a:lnTo>
                    <a:pt x="75" y="363"/>
                  </a:lnTo>
                  <a:lnTo>
                    <a:pt x="79" y="364"/>
                  </a:lnTo>
                  <a:lnTo>
                    <a:pt x="83" y="366"/>
                  </a:lnTo>
                  <a:lnTo>
                    <a:pt x="87" y="367"/>
                  </a:lnTo>
                  <a:lnTo>
                    <a:pt x="90" y="370"/>
                  </a:lnTo>
                  <a:lnTo>
                    <a:pt x="94" y="373"/>
                  </a:lnTo>
                  <a:lnTo>
                    <a:pt x="98" y="376"/>
                  </a:lnTo>
                  <a:lnTo>
                    <a:pt x="101" y="378"/>
                  </a:lnTo>
                  <a:lnTo>
                    <a:pt x="106" y="383"/>
                  </a:lnTo>
                  <a:lnTo>
                    <a:pt x="108" y="386"/>
                  </a:lnTo>
                  <a:lnTo>
                    <a:pt x="109" y="392"/>
                  </a:lnTo>
                  <a:lnTo>
                    <a:pt x="111" y="404"/>
                  </a:lnTo>
                  <a:lnTo>
                    <a:pt x="111" y="406"/>
                  </a:lnTo>
                  <a:lnTo>
                    <a:pt x="110" y="408"/>
                  </a:lnTo>
                  <a:lnTo>
                    <a:pt x="108" y="412"/>
                  </a:lnTo>
                  <a:lnTo>
                    <a:pt x="106" y="414"/>
                  </a:lnTo>
                  <a:lnTo>
                    <a:pt x="103" y="416"/>
                  </a:lnTo>
                  <a:lnTo>
                    <a:pt x="100" y="418"/>
                  </a:lnTo>
                  <a:lnTo>
                    <a:pt x="97" y="419"/>
                  </a:lnTo>
                  <a:lnTo>
                    <a:pt x="95" y="420"/>
                  </a:lnTo>
                  <a:lnTo>
                    <a:pt x="93" y="420"/>
                  </a:lnTo>
                  <a:lnTo>
                    <a:pt x="90" y="421"/>
                  </a:lnTo>
                  <a:lnTo>
                    <a:pt x="87" y="421"/>
                  </a:lnTo>
                  <a:lnTo>
                    <a:pt x="84" y="421"/>
                  </a:lnTo>
                  <a:lnTo>
                    <a:pt x="77" y="421"/>
                  </a:lnTo>
                  <a:lnTo>
                    <a:pt x="73" y="421"/>
                  </a:lnTo>
                  <a:lnTo>
                    <a:pt x="69" y="421"/>
                  </a:lnTo>
                  <a:lnTo>
                    <a:pt x="66" y="420"/>
                  </a:lnTo>
                  <a:lnTo>
                    <a:pt x="62" y="418"/>
                  </a:lnTo>
                  <a:lnTo>
                    <a:pt x="58" y="417"/>
                  </a:lnTo>
                  <a:lnTo>
                    <a:pt x="55" y="415"/>
                  </a:lnTo>
                  <a:lnTo>
                    <a:pt x="47" y="412"/>
                  </a:lnTo>
                  <a:lnTo>
                    <a:pt x="40" y="408"/>
                  </a:lnTo>
                  <a:lnTo>
                    <a:pt x="36" y="406"/>
                  </a:lnTo>
                  <a:lnTo>
                    <a:pt x="34" y="403"/>
                  </a:lnTo>
                  <a:lnTo>
                    <a:pt x="31" y="400"/>
                  </a:lnTo>
                  <a:lnTo>
                    <a:pt x="27" y="394"/>
                  </a:lnTo>
                  <a:lnTo>
                    <a:pt x="25" y="392"/>
                  </a:lnTo>
                  <a:lnTo>
                    <a:pt x="24" y="390"/>
                  </a:lnTo>
                  <a:lnTo>
                    <a:pt x="22" y="386"/>
                  </a:lnTo>
                  <a:lnTo>
                    <a:pt x="21" y="377"/>
                  </a:lnTo>
                  <a:lnTo>
                    <a:pt x="22" y="374"/>
                  </a:lnTo>
                  <a:lnTo>
                    <a:pt x="24" y="370"/>
                  </a:lnTo>
                  <a:lnTo>
                    <a:pt x="26" y="367"/>
                  </a:lnTo>
                  <a:lnTo>
                    <a:pt x="29" y="364"/>
                  </a:lnTo>
                  <a:lnTo>
                    <a:pt x="32" y="361"/>
                  </a:lnTo>
                  <a:lnTo>
                    <a:pt x="35" y="358"/>
                  </a:lnTo>
                  <a:lnTo>
                    <a:pt x="38" y="355"/>
                  </a:lnTo>
                  <a:lnTo>
                    <a:pt x="42" y="353"/>
                  </a:lnTo>
                  <a:lnTo>
                    <a:pt x="46" y="351"/>
                  </a:lnTo>
                  <a:lnTo>
                    <a:pt x="51" y="350"/>
                  </a:lnTo>
                  <a:lnTo>
                    <a:pt x="56" y="350"/>
                  </a:lnTo>
                  <a:lnTo>
                    <a:pt x="60" y="349"/>
                  </a:lnTo>
                  <a:lnTo>
                    <a:pt x="65" y="349"/>
                  </a:lnTo>
                  <a:lnTo>
                    <a:pt x="69" y="349"/>
                  </a:lnTo>
                  <a:lnTo>
                    <a:pt x="73" y="349"/>
                  </a:lnTo>
                  <a:lnTo>
                    <a:pt x="77" y="350"/>
                  </a:lnTo>
                  <a:lnTo>
                    <a:pt x="81" y="351"/>
                  </a:lnTo>
                  <a:lnTo>
                    <a:pt x="84" y="353"/>
                  </a:lnTo>
                  <a:lnTo>
                    <a:pt x="88" y="354"/>
                  </a:lnTo>
                  <a:lnTo>
                    <a:pt x="92" y="356"/>
                  </a:lnTo>
                  <a:lnTo>
                    <a:pt x="100" y="360"/>
                  </a:lnTo>
                  <a:lnTo>
                    <a:pt x="103" y="361"/>
                  </a:lnTo>
                  <a:lnTo>
                    <a:pt x="106" y="364"/>
                  </a:lnTo>
                  <a:lnTo>
                    <a:pt x="109" y="367"/>
                  </a:lnTo>
                  <a:lnTo>
                    <a:pt x="112" y="370"/>
                  </a:lnTo>
                  <a:lnTo>
                    <a:pt x="116" y="375"/>
                  </a:lnTo>
                  <a:lnTo>
                    <a:pt x="118" y="377"/>
                  </a:lnTo>
                  <a:lnTo>
                    <a:pt x="119" y="380"/>
                  </a:lnTo>
                  <a:lnTo>
                    <a:pt x="121" y="389"/>
                  </a:lnTo>
                  <a:lnTo>
                    <a:pt x="122" y="394"/>
                  </a:lnTo>
                  <a:lnTo>
                    <a:pt x="120" y="400"/>
                  </a:lnTo>
                  <a:lnTo>
                    <a:pt x="119" y="403"/>
                  </a:lnTo>
                  <a:lnTo>
                    <a:pt x="117" y="406"/>
                  </a:lnTo>
                  <a:lnTo>
                    <a:pt x="114" y="409"/>
                  </a:lnTo>
                  <a:lnTo>
                    <a:pt x="111" y="411"/>
                  </a:lnTo>
                  <a:lnTo>
                    <a:pt x="108" y="413"/>
                  </a:lnTo>
                  <a:lnTo>
                    <a:pt x="105" y="414"/>
                  </a:lnTo>
                  <a:lnTo>
                    <a:pt x="101" y="414"/>
                  </a:lnTo>
                  <a:lnTo>
                    <a:pt x="97" y="415"/>
                  </a:lnTo>
                  <a:lnTo>
                    <a:pt x="94" y="415"/>
                  </a:lnTo>
                  <a:lnTo>
                    <a:pt x="87" y="415"/>
                  </a:lnTo>
                  <a:lnTo>
                    <a:pt x="82" y="416"/>
                  </a:lnTo>
                  <a:lnTo>
                    <a:pt x="79" y="415"/>
                  </a:lnTo>
                  <a:lnTo>
                    <a:pt x="76" y="414"/>
                  </a:lnTo>
                  <a:lnTo>
                    <a:pt x="73" y="413"/>
                  </a:lnTo>
                  <a:lnTo>
                    <a:pt x="69" y="411"/>
                  </a:lnTo>
                  <a:lnTo>
                    <a:pt x="62" y="408"/>
                  </a:lnTo>
                  <a:lnTo>
                    <a:pt x="51" y="403"/>
                  </a:lnTo>
                  <a:lnTo>
                    <a:pt x="48" y="400"/>
                  </a:lnTo>
                  <a:lnTo>
                    <a:pt x="45" y="397"/>
                  </a:lnTo>
                  <a:lnTo>
                    <a:pt x="43" y="394"/>
                  </a:lnTo>
                  <a:lnTo>
                    <a:pt x="38" y="389"/>
                  </a:lnTo>
                  <a:lnTo>
                    <a:pt x="36" y="387"/>
                  </a:lnTo>
                  <a:lnTo>
                    <a:pt x="35" y="384"/>
                  </a:lnTo>
                  <a:lnTo>
                    <a:pt x="33" y="375"/>
                  </a:lnTo>
                  <a:lnTo>
                    <a:pt x="32" y="364"/>
                  </a:lnTo>
                  <a:lnTo>
                    <a:pt x="33" y="362"/>
                  </a:lnTo>
                  <a:lnTo>
                    <a:pt x="34" y="361"/>
                  </a:lnTo>
                  <a:lnTo>
                    <a:pt x="37" y="360"/>
                  </a:lnTo>
                  <a:lnTo>
                    <a:pt x="43" y="357"/>
                  </a:lnTo>
                  <a:lnTo>
                    <a:pt x="46" y="356"/>
                  </a:lnTo>
                  <a:lnTo>
                    <a:pt x="50" y="355"/>
                  </a:lnTo>
                  <a:lnTo>
                    <a:pt x="53" y="355"/>
                  </a:lnTo>
                  <a:lnTo>
                    <a:pt x="56" y="355"/>
                  </a:lnTo>
                  <a:lnTo>
                    <a:pt x="59" y="356"/>
                  </a:lnTo>
                  <a:lnTo>
                    <a:pt x="70" y="362"/>
                  </a:lnTo>
                  <a:lnTo>
                    <a:pt x="73" y="364"/>
                  </a:lnTo>
                  <a:lnTo>
                    <a:pt x="76" y="365"/>
                  </a:lnTo>
                  <a:lnTo>
                    <a:pt x="78" y="367"/>
                  </a:lnTo>
                  <a:lnTo>
                    <a:pt x="81" y="369"/>
                  </a:lnTo>
                  <a:lnTo>
                    <a:pt x="84" y="371"/>
                  </a:lnTo>
                  <a:lnTo>
                    <a:pt x="87" y="373"/>
                  </a:lnTo>
                  <a:lnTo>
                    <a:pt x="90" y="375"/>
                  </a:lnTo>
                  <a:lnTo>
                    <a:pt x="91" y="376"/>
                  </a:lnTo>
                  <a:lnTo>
                    <a:pt x="95" y="384"/>
                  </a:lnTo>
                  <a:lnTo>
                    <a:pt x="97" y="390"/>
                  </a:lnTo>
                  <a:lnTo>
                    <a:pt x="99" y="394"/>
                  </a:lnTo>
                  <a:lnTo>
                    <a:pt x="99" y="406"/>
                  </a:lnTo>
                  <a:lnTo>
                    <a:pt x="100" y="414"/>
                  </a:lnTo>
                  <a:lnTo>
                    <a:pt x="98" y="417"/>
                  </a:lnTo>
                  <a:lnTo>
                    <a:pt x="94" y="421"/>
                  </a:lnTo>
                  <a:lnTo>
                    <a:pt x="94" y="408"/>
                  </a:lnTo>
                  <a:lnTo>
                    <a:pt x="95" y="406"/>
                  </a:lnTo>
                  <a:lnTo>
                    <a:pt x="98" y="401"/>
                  </a:lnTo>
                  <a:lnTo>
                    <a:pt x="102" y="388"/>
                  </a:lnTo>
                  <a:lnTo>
                    <a:pt x="104" y="383"/>
                  </a:lnTo>
                  <a:lnTo>
                    <a:pt x="105" y="375"/>
                  </a:lnTo>
                  <a:lnTo>
                    <a:pt x="105" y="372"/>
                  </a:lnTo>
                  <a:lnTo>
                    <a:pt x="106" y="369"/>
                  </a:lnTo>
                  <a:lnTo>
                    <a:pt x="109" y="361"/>
                  </a:lnTo>
                  <a:lnTo>
                    <a:pt x="111" y="350"/>
                  </a:lnTo>
                  <a:lnTo>
                    <a:pt x="111" y="338"/>
                  </a:lnTo>
                  <a:lnTo>
                    <a:pt x="113" y="331"/>
                  </a:lnTo>
                  <a:lnTo>
                    <a:pt x="117" y="320"/>
                  </a:lnTo>
                  <a:lnTo>
                    <a:pt x="120" y="313"/>
                  </a:lnTo>
                  <a:lnTo>
                    <a:pt x="121" y="301"/>
                  </a:lnTo>
                  <a:lnTo>
                    <a:pt x="123" y="290"/>
                  </a:lnTo>
                  <a:lnTo>
                    <a:pt x="126" y="278"/>
                  </a:lnTo>
                  <a:lnTo>
                    <a:pt x="127" y="268"/>
                  </a:lnTo>
                  <a:lnTo>
                    <a:pt x="129" y="258"/>
                  </a:lnTo>
                  <a:lnTo>
                    <a:pt x="132" y="247"/>
                  </a:lnTo>
                  <a:lnTo>
                    <a:pt x="136" y="236"/>
                  </a:lnTo>
                  <a:lnTo>
                    <a:pt x="137" y="224"/>
                  </a:lnTo>
                  <a:lnTo>
                    <a:pt x="138" y="213"/>
                  </a:lnTo>
                  <a:lnTo>
                    <a:pt x="139" y="202"/>
                  </a:lnTo>
                  <a:lnTo>
                    <a:pt x="141" y="191"/>
                  </a:lnTo>
                  <a:lnTo>
                    <a:pt x="143" y="179"/>
                  </a:lnTo>
                  <a:lnTo>
                    <a:pt x="143" y="172"/>
                  </a:lnTo>
                  <a:lnTo>
                    <a:pt x="144" y="165"/>
                  </a:lnTo>
                  <a:lnTo>
                    <a:pt x="144" y="151"/>
                  </a:lnTo>
                  <a:lnTo>
                    <a:pt x="145" y="111"/>
                  </a:lnTo>
                  <a:lnTo>
                    <a:pt x="145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SMARTInkAnnotation13"/>
            <p:cNvSpPr>
              <a:spLocks/>
            </p:cNvSpPr>
            <p:nvPr/>
          </p:nvSpPr>
          <p:spPr bwMode="auto">
            <a:xfrm>
              <a:off x="4838" y="3285"/>
              <a:ext cx="161" cy="397"/>
            </a:xfrm>
            <a:custGeom>
              <a:avLst/>
              <a:gdLst/>
              <a:ahLst/>
              <a:cxnLst>
                <a:cxn ang="0">
                  <a:pos x="82" y="360"/>
                </a:cxn>
                <a:cxn ang="0">
                  <a:pos x="51" y="370"/>
                </a:cxn>
                <a:cxn ang="0">
                  <a:pos x="29" y="371"/>
                </a:cxn>
                <a:cxn ang="0">
                  <a:pos x="9" y="366"/>
                </a:cxn>
                <a:cxn ang="0">
                  <a:pos x="0" y="342"/>
                </a:cxn>
                <a:cxn ang="0">
                  <a:pos x="19" y="328"/>
                </a:cxn>
                <a:cxn ang="0">
                  <a:pos x="54" y="316"/>
                </a:cxn>
                <a:cxn ang="0">
                  <a:pos x="90" y="318"/>
                </a:cxn>
                <a:cxn ang="0">
                  <a:pos x="112" y="333"/>
                </a:cxn>
                <a:cxn ang="0">
                  <a:pos x="134" y="370"/>
                </a:cxn>
                <a:cxn ang="0">
                  <a:pos x="117" y="388"/>
                </a:cxn>
                <a:cxn ang="0">
                  <a:pos x="91" y="396"/>
                </a:cxn>
                <a:cxn ang="0">
                  <a:pos x="63" y="392"/>
                </a:cxn>
                <a:cxn ang="0">
                  <a:pos x="41" y="384"/>
                </a:cxn>
                <a:cxn ang="0">
                  <a:pos x="40" y="361"/>
                </a:cxn>
                <a:cxn ang="0">
                  <a:pos x="63" y="342"/>
                </a:cxn>
                <a:cxn ang="0">
                  <a:pos x="95" y="333"/>
                </a:cxn>
                <a:cxn ang="0">
                  <a:pos x="134" y="334"/>
                </a:cxn>
                <a:cxn ang="0">
                  <a:pos x="149" y="343"/>
                </a:cxn>
                <a:cxn ang="0">
                  <a:pos x="141" y="363"/>
                </a:cxn>
                <a:cxn ang="0">
                  <a:pos x="116" y="368"/>
                </a:cxn>
                <a:cxn ang="0">
                  <a:pos x="87" y="366"/>
                </a:cxn>
                <a:cxn ang="0">
                  <a:pos x="58" y="358"/>
                </a:cxn>
                <a:cxn ang="0">
                  <a:pos x="25" y="337"/>
                </a:cxn>
                <a:cxn ang="0">
                  <a:pos x="42" y="322"/>
                </a:cxn>
                <a:cxn ang="0">
                  <a:pos x="72" y="317"/>
                </a:cxn>
                <a:cxn ang="0">
                  <a:pos x="95" y="324"/>
                </a:cxn>
                <a:cxn ang="0">
                  <a:pos x="116" y="337"/>
                </a:cxn>
                <a:cxn ang="0">
                  <a:pos x="121" y="349"/>
                </a:cxn>
                <a:cxn ang="0">
                  <a:pos x="103" y="363"/>
                </a:cxn>
                <a:cxn ang="0">
                  <a:pos x="76" y="365"/>
                </a:cxn>
                <a:cxn ang="0">
                  <a:pos x="45" y="360"/>
                </a:cxn>
                <a:cxn ang="0">
                  <a:pos x="21" y="350"/>
                </a:cxn>
                <a:cxn ang="0">
                  <a:pos x="20" y="341"/>
                </a:cxn>
                <a:cxn ang="0">
                  <a:pos x="46" y="328"/>
                </a:cxn>
                <a:cxn ang="0">
                  <a:pos x="80" y="322"/>
                </a:cxn>
                <a:cxn ang="0">
                  <a:pos x="118" y="329"/>
                </a:cxn>
                <a:cxn ang="0">
                  <a:pos x="139" y="350"/>
                </a:cxn>
                <a:cxn ang="0">
                  <a:pos x="128" y="371"/>
                </a:cxn>
                <a:cxn ang="0">
                  <a:pos x="100" y="381"/>
                </a:cxn>
                <a:cxn ang="0">
                  <a:pos x="67" y="381"/>
                </a:cxn>
                <a:cxn ang="0">
                  <a:pos x="39" y="376"/>
                </a:cxn>
                <a:cxn ang="0">
                  <a:pos x="18" y="366"/>
                </a:cxn>
                <a:cxn ang="0">
                  <a:pos x="16" y="347"/>
                </a:cxn>
                <a:cxn ang="0">
                  <a:pos x="36" y="334"/>
                </a:cxn>
                <a:cxn ang="0">
                  <a:pos x="63" y="324"/>
                </a:cxn>
                <a:cxn ang="0">
                  <a:pos x="91" y="327"/>
                </a:cxn>
                <a:cxn ang="0">
                  <a:pos x="113" y="336"/>
                </a:cxn>
                <a:cxn ang="0">
                  <a:pos x="119" y="355"/>
                </a:cxn>
                <a:cxn ang="0">
                  <a:pos x="102" y="370"/>
                </a:cxn>
                <a:cxn ang="0">
                  <a:pos x="77" y="368"/>
                </a:cxn>
                <a:cxn ang="0">
                  <a:pos x="57" y="351"/>
                </a:cxn>
                <a:cxn ang="0">
                  <a:pos x="71" y="330"/>
                </a:cxn>
                <a:cxn ang="0">
                  <a:pos x="98" y="319"/>
                </a:cxn>
                <a:cxn ang="0">
                  <a:pos x="123" y="315"/>
                </a:cxn>
                <a:cxn ang="0">
                  <a:pos x="139" y="324"/>
                </a:cxn>
                <a:cxn ang="0">
                  <a:pos x="101" y="326"/>
                </a:cxn>
                <a:cxn ang="0">
                  <a:pos x="129" y="311"/>
                </a:cxn>
                <a:cxn ang="0">
                  <a:pos x="143" y="263"/>
                </a:cxn>
                <a:cxn ang="0">
                  <a:pos x="150" y="201"/>
                </a:cxn>
                <a:cxn ang="0">
                  <a:pos x="154" y="155"/>
                </a:cxn>
                <a:cxn ang="0">
                  <a:pos x="159" y="85"/>
                </a:cxn>
                <a:cxn ang="0">
                  <a:pos x="157" y="31"/>
                </a:cxn>
              </a:cxnLst>
              <a:rect l="0" t="0" r="r" b="b"/>
              <a:pathLst>
                <a:path w="161" h="397">
                  <a:moveTo>
                    <a:pt x="112" y="349"/>
                  </a:moveTo>
                  <a:lnTo>
                    <a:pt x="96" y="357"/>
                  </a:lnTo>
                  <a:lnTo>
                    <a:pt x="93" y="358"/>
                  </a:lnTo>
                  <a:lnTo>
                    <a:pt x="89" y="358"/>
                  </a:lnTo>
                  <a:lnTo>
                    <a:pt x="86" y="359"/>
                  </a:lnTo>
                  <a:lnTo>
                    <a:pt x="82" y="360"/>
                  </a:lnTo>
                  <a:lnTo>
                    <a:pt x="78" y="361"/>
                  </a:lnTo>
                  <a:lnTo>
                    <a:pt x="74" y="363"/>
                  </a:lnTo>
                  <a:lnTo>
                    <a:pt x="65" y="366"/>
                  </a:lnTo>
                  <a:lnTo>
                    <a:pt x="60" y="368"/>
                  </a:lnTo>
                  <a:lnTo>
                    <a:pt x="56" y="369"/>
                  </a:lnTo>
                  <a:lnTo>
                    <a:pt x="51" y="370"/>
                  </a:lnTo>
                  <a:lnTo>
                    <a:pt x="47" y="370"/>
                  </a:lnTo>
                  <a:lnTo>
                    <a:pt x="44" y="371"/>
                  </a:lnTo>
                  <a:lnTo>
                    <a:pt x="41" y="371"/>
                  </a:lnTo>
                  <a:lnTo>
                    <a:pt x="38" y="371"/>
                  </a:lnTo>
                  <a:lnTo>
                    <a:pt x="32" y="371"/>
                  </a:lnTo>
                  <a:lnTo>
                    <a:pt x="29" y="371"/>
                  </a:lnTo>
                  <a:lnTo>
                    <a:pt x="26" y="371"/>
                  </a:lnTo>
                  <a:lnTo>
                    <a:pt x="21" y="368"/>
                  </a:lnTo>
                  <a:lnTo>
                    <a:pt x="18" y="367"/>
                  </a:lnTo>
                  <a:lnTo>
                    <a:pt x="15" y="367"/>
                  </a:lnTo>
                  <a:lnTo>
                    <a:pt x="12" y="366"/>
                  </a:lnTo>
                  <a:lnTo>
                    <a:pt x="9" y="366"/>
                  </a:lnTo>
                  <a:lnTo>
                    <a:pt x="4" y="363"/>
                  </a:lnTo>
                  <a:lnTo>
                    <a:pt x="3" y="361"/>
                  </a:lnTo>
                  <a:lnTo>
                    <a:pt x="2" y="360"/>
                  </a:lnTo>
                  <a:lnTo>
                    <a:pt x="1" y="358"/>
                  </a:lnTo>
                  <a:lnTo>
                    <a:pt x="0" y="347"/>
                  </a:lnTo>
                  <a:lnTo>
                    <a:pt x="0" y="342"/>
                  </a:lnTo>
                  <a:lnTo>
                    <a:pt x="1" y="340"/>
                  </a:lnTo>
                  <a:lnTo>
                    <a:pt x="6" y="336"/>
                  </a:lnTo>
                  <a:lnTo>
                    <a:pt x="9" y="334"/>
                  </a:lnTo>
                  <a:lnTo>
                    <a:pt x="12" y="332"/>
                  </a:lnTo>
                  <a:lnTo>
                    <a:pt x="15" y="330"/>
                  </a:lnTo>
                  <a:lnTo>
                    <a:pt x="19" y="328"/>
                  </a:lnTo>
                  <a:lnTo>
                    <a:pt x="29" y="321"/>
                  </a:lnTo>
                  <a:lnTo>
                    <a:pt x="34" y="319"/>
                  </a:lnTo>
                  <a:lnTo>
                    <a:pt x="39" y="318"/>
                  </a:lnTo>
                  <a:lnTo>
                    <a:pt x="45" y="317"/>
                  </a:lnTo>
                  <a:lnTo>
                    <a:pt x="50" y="316"/>
                  </a:lnTo>
                  <a:lnTo>
                    <a:pt x="54" y="316"/>
                  </a:lnTo>
                  <a:lnTo>
                    <a:pt x="59" y="316"/>
                  </a:lnTo>
                  <a:lnTo>
                    <a:pt x="63" y="315"/>
                  </a:lnTo>
                  <a:lnTo>
                    <a:pt x="73" y="315"/>
                  </a:lnTo>
                  <a:lnTo>
                    <a:pt x="79" y="316"/>
                  </a:lnTo>
                  <a:lnTo>
                    <a:pt x="84" y="317"/>
                  </a:lnTo>
                  <a:lnTo>
                    <a:pt x="90" y="318"/>
                  </a:lnTo>
                  <a:lnTo>
                    <a:pt x="95" y="320"/>
                  </a:lnTo>
                  <a:lnTo>
                    <a:pt x="99" y="323"/>
                  </a:lnTo>
                  <a:lnTo>
                    <a:pt x="103" y="326"/>
                  </a:lnTo>
                  <a:lnTo>
                    <a:pt x="107" y="328"/>
                  </a:lnTo>
                  <a:lnTo>
                    <a:pt x="110" y="331"/>
                  </a:lnTo>
                  <a:lnTo>
                    <a:pt x="112" y="333"/>
                  </a:lnTo>
                  <a:lnTo>
                    <a:pt x="115" y="336"/>
                  </a:lnTo>
                  <a:lnTo>
                    <a:pt x="125" y="345"/>
                  </a:lnTo>
                  <a:lnTo>
                    <a:pt x="130" y="350"/>
                  </a:lnTo>
                  <a:lnTo>
                    <a:pt x="131" y="353"/>
                  </a:lnTo>
                  <a:lnTo>
                    <a:pt x="133" y="359"/>
                  </a:lnTo>
                  <a:lnTo>
                    <a:pt x="134" y="370"/>
                  </a:lnTo>
                  <a:lnTo>
                    <a:pt x="134" y="373"/>
                  </a:lnTo>
                  <a:lnTo>
                    <a:pt x="131" y="378"/>
                  </a:lnTo>
                  <a:lnTo>
                    <a:pt x="127" y="382"/>
                  </a:lnTo>
                  <a:lnTo>
                    <a:pt x="124" y="384"/>
                  </a:lnTo>
                  <a:lnTo>
                    <a:pt x="120" y="386"/>
                  </a:lnTo>
                  <a:lnTo>
                    <a:pt x="117" y="388"/>
                  </a:lnTo>
                  <a:lnTo>
                    <a:pt x="113" y="390"/>
                  </a:lnTo>
                  <a:lnTo>
                    <a:pt x="109" y="392"/>
                  </a:lnTo>
                  <a:lnTo>
                    <a:pt x="105" y="394"/>
                  </a:lnTo>
                  <a:lnTo>
                    <a:pt x="100" y="396"/>
                  </a:lnTo>
                  <a:lnTo>
                    <a:pt x="95" y="396"/>
                  </a:lnTo>
                  <a:lnTo>
                    <a:pt x="91" y="396"/>
                  </a:lnTo>
                  <a:lnTo>
                    <a:pt x="86" y="395"/>
                  </a:lnTo>
                  <a:lnTo>
                    <a:pt x="82" y="395"/>
                  </a:lnTo>
                  <a:lnTo>
                    <a:pt x="77" y="394"/>
                  </a:lnTo>
                  <a:lnTo>
                    <a:pt x="72" y="394"/>
                  </a:lnTo>
                  <a:lnTo>
                    <a:pt x="67" y="393"/>
                  </a:lnTo>
                  <a:lnTo>
                    <a:pt x="63" y="392"/>
                  </a:lnTo>
                  <a:lnTo>
                    <a:pt x="58" y="391"/>
                  </a:lnTo>
                  <a:lnTo>
                    <a:pt x="55" y="390"/>
                  </a:lnTo>
                  <a:lnTo>
                    <a:pt x="52" y="389"/>
                  </a:lnTo>
                  <a:lnTo>
                    <a:pt x="50" y="389"/>
                  </a:lnTo>
                  <a:lnTo>
                    <a:pt x="45" y="387"/>
                  </a:lnTo>
                  <a:lnTo>
                    <a:pt x="41" y="384"/>
                  </a:lnTo>
                  <a:lnTo>
                    <a:pt x="37" y="380"/>
                  </a:lnTo>
                  <a:lnTo>
                    <a:pt x="36" y="379"/>
                  </a:lnTo>
                  <a:lnTo>
                    <a:pt x="34" y="375"/>
                  </a:lnTo>
                  <a:lnTo>
                    <a:pt x="35" y="372"/>
                  </a:lnTo>
                  <a:lnTo>
                    <a:pt x="37" y="366"/>
                  </a:lnTo>
                  <a:lnTo>
                    <a:pt x="40" y="361"/>
                  </a:lnTo>
                  <a:lnTo>
                    <a:pt x="44" y="356"/>
                  </a:lnTo>
                  <a:lnTo>
                    <a:pt x="46" y="353"/>
                  </a:lnTo>
                  <a:lnTo>
                    <a:pt x="49" y="350"/>
                  </a:lnTo>
                  <a:lnTo>
                    <a:pt x="53" y="347"/>
                  </a:lnTo>
                  <a:lnTo>
                    <a:pt x="58" y="344"/>
                  </a:lnTo>
                  <a:lnTo>
                    <a:pt x="63" y="342"/>
                  </a:lnTo>
                  <a:lnTo>
                    <a:pt x="68" y="340"/>
                  </a:lnTo>
                  <a:lnTo>
                    <a:pt x="73" y="338"/>
                  </a:lnTo>
                  <a:lnTo>
                    <a:pt x="79" y="336"/>
                  </a:lnTo>
                  <a:lnTo>
                    <a:pt x="84" y="335"/>
                  </a:lnTo>
                  <a:lnTo>
                    <a:pt x="90" y="334"/>
                  </a:lnTo>
                  <a:lnTo>
                    <a:pt x="95" y="333"/>
                  </a:lnTo>
                  <a:lnTo>
                    <a:pt x="101" y="333"/>
                  </a:lnTo>
                  <a:lnTo>
                    <a:pt x="106" y="332"/>
                  </a:lnTo>
                  <a:lnTo>
                    <a:pt x="117" y="332"/>
                  </a:lnTo>
                  <a:lnTo>
                    <a:pt x="126" y="332"/>
                  </a:lnTo>
                  <a:lnTo>
                    <a:pt x="130" y="333"/>
                  </a:lnTo>
                  <a:lnTo>
                    <a:pt x="134" y="334"/>
                  </a:lnTo>
                  <a:lnTo>
                    <a:pt x="138" y="335"/>
                  </a:lnTo>
                  <a:lnTo>
                    <a:pt x="141" y="336"/>
                  </a:lnTo>
                  <a:lnTo>
                    <a:pt x="144" y="338"/>
                  </a:lnTo>
                  <a:lnTo>
                    <a:pt x="146" y="340"/>
                  </a:lnTo>
                  <a:lnTo>
                    <a:pt x="148" y="341"/>
                  </a:lnTo>
                  <a:lnTo>
                    <a:pt x="149" y="343"/>
                  </a:lnTo>
                  <a:lnTo>
                    <a:pt x="150" y="347"/>
                  </a:lnTo>
                  <a:lnTo>
                    <a:pt x="151" y="356"/>
                  </a:lnTo>
                  <a:lnTo>
                    <a:pt x="151" y="358"/>
                  </a:lnTo>
                  <a:lnTo>
                    <a:pt x="150" y="358"/>
                  </a:lnTo>
                  <a:lnTo>
                    <a:pt x="146" y="360"/>
                  </a:lnTo>
                  <a:lnTo>
                    <a:pt x="141" y="363"/>
                  </a:lnTo>
                  <a:lnTo>
                    <a:pt x="137" y="364"/>
                  </a:lnTo>
                  <a:lnTo>
                    <a:pt x="134" y="364"/>
                  </a:lnTo>
                  <a:lnTo>
                    <a:pt x="130" y="365"/>
                  </a:lnTo>
                  <a:lnTo>
                    <a:pt x="126" y="366"/>
                  </a:lnTo>
                  <a:lnTo>
                    <a:pt x="121" y="367"/>
                  </a:lnTo>
                  <a:lnTo>
                    <a:pt x="116" y="368"/>
                  </a:lnTo>
                  <a:lnTo>
                    <a:pt x="111" y="369"/>
                  </a:lnTo>
                  <a:lnTo>
                    <a:pt x="106" y="368"/>
                  </a:lnTo>
                  <a:lnTo>
                    <a:pt x="100" y="367"/>
                  </a:lnTo>
                  <a:lnTo>
                    <a:pt x="96" y="367"/>
                  </a:lnTo>
                  <a:lnTo>
                    <a:pt x="91" y="366"/>
                  </a:lnTo>
                  <a:lnTo>
                    <a:pt x="87" y="366"/>
                  </a:lnTo>
                  <a:lnTo>
                    <a:pt x="82" y="365"/>
                  </a:lnTo>
                  <a:lnTo>
                    <a:pt x="77" y="364"/>
                  </a:lnTo>
                  <a:lnTo>
                    <a:pt x="72" y="363"/>
                  </a:lnTo>
                  <a:lnTo>
                    <a:pt x="67" y="361"/>
                  </a:lnTo>
                  <a:lnTo>
                    <a:pt x="63" y="360"/>
                  </a:lnTo>
                  <a:lnTo>
                    <a:pt x="58" y="358"/>
                  </a:lnTo>
                  <a:lnTo>
                    <a:pt x="54" y="356"/>
                  </a:lnTo>
                  <a:lnTo>
                    <a:pt x="47" y="352"/>
                  </a:lnTo>
                  <a:lnTo>
                    <a:pt x="30" y="344"/>
                  </a:lnTo>
                  <a:lnTo>
                    <a:pt x="25" y="340"/>
                  </a:lnTo>
                  <a:lnTo>
                    <a:pt x="25" y="339"/>
                  </a:lnTo>
                  <a:lnTo>
                    <a:pt x="25" y="337"/>
                  </a:lnTo>
                  <a:lnTo>
                    <a:pt x="27" y="334"/>
                  </a:lnTo>
                  <a:lnTo>
                    <a:pt x="30" y="330"/>
                  </a:lnTo>
                  <a:lnTo>
                    <a:pt x="32" y="328"/>
                  </a:lnTo>
                  <a:lnTo>
                    <a:pt x="35" y="326"/>
                  </a:lnTo>
                  <a:lnTo>
                    <a:pt x="38" y="324"/>
                  </a:lnTo>
                  <a:lnTo>
                    <a:pt x="42" y="322"/>
                  </a:lnTo>
                  <a:lnTo>
                    <a:pt x="49" y="319"/>
                  </a:lnTo>
                  <a:lnTo>
                    <a:pt x="53" y="317"/>
                  </a:lnTo>
                  <a:lnTo>
                    <a:pt x="58" y="317"/>
                  </a:lnTo>
                  <a:lnTo>
                    <a:pt x="63" y="316"/>
                  </a:lnTo>
                  <a:lnTo>
                    <a:pt x="67" y="316"/>
                  </a:lnTo>
                  <a:lnTo>
                    <a:pt x="72" y="317"/>
                  </a:lnTo>
                  <a:lnTo>
                    <a:pt x="76" y="318"/>
                  </a:lnTo>
                  <a:lnTo>
                    <a:pt x="80" y="319"/>
                  </a:lnTo>
                  <a:lnTo>
                    <a:pt x="84" y="320"/>
                  </a:lnTo>
                  <a:lnTo>
                    <a:pt x="87" y="320"/>
                  </a:lnTo>
                  <a:lnTo>
                    <a:pt x="91" y="321"/>
                  </a:lnTo>
                  <a:lnTo>
                    <a:pt x="95" y="324"/>
                  </a:lnTo>
                  <a:lnTo>
                    <a:pt x="99" y="326"/>
                  </a:lnTo>
                  <a:lnTo>
                    <a:pt x="103" y="329"/>
                  </a:lnTo>
                  <a:lnTo>
                    <a:pt x="106" y="331"/>
                  </a:lnTo>
                  <a:lnTo>
                    <a:pt x="110" y="333"/>
                  </a:lnTo>
                  <a:lnTo>
                    <a:pt x="113" y="335"/>
                  </a:lnTo>
                  <a:lnTo>
                    <a:pt x="116" y="337"/>
                  </a:lnTo>
                  <a:lnTo>
                    <a:pt x="118" y="339"/>
                  </a:lnTo>
                  <a:lnTo>
                    <a:pt x="120" y="341"/>
                  </a:lnTo>
                  <a:lnTo>
                    <a:pt x="121" y="343"/>
                  </a:lnTo>
                  <a:lnTo>
                    <a:pt x="122" y="345"/>
                  </a:lnTo>
                  <a:lnTo>
                    <a:pt x="122" y="347"/>
                  </a:lnTo>
                  <a:lnTo>
                    <a:pt x="121" y="349"/>
                  </a:lnTo>
                  <a:lnTo>
                    <a:pt x="118" y="352"/>
                  </a:lnTo>
                  <a:lnTo>
                    <a:pt x="115" y="356"/>
                  </a:lnTo>
                  <a:lnTo>
                    <a:pt x="113" y="358"/>
                  </a:lnTo>
                  <a:lnTo>
                    <a:pt x="110" y="360"/>
                  </a:lnTo>
                  <a:lnTo>
                    <a:pt x="107" y="362"/>
                  </a:lnTo>
                  <a:lnTo>
                    <a:pt x="103" y="363"/>
                  </a:lnTo>
                  <a:lnTo>
                    <a:pt x="99" y="364"/>
                  </a:lnTo>
                  <a:lnTo>
                    <a:pt x="94" y="365"/>
                  </a:lnTo>
                  <a:lnTo>
                    <a:pt x="89" y="365"/>
                  </a:lnTo>
                  <a:lnTo>
                    <a:pt x="85" y="365"/>
                  </a:lnTo>
                  <a:lnTo>
                    <a:pt x="81" y="365"/>
                  </a:lnTo>
                  <a:lnTo>
                    <a:pt x="76" y="365"/>
                  </a:lnTo>
                  <a:lnTo>
                    <a:pt x="71" y="364"/>
                  </a:lnTo>
                  <a:lnTo>
                    <a:pt x="66" y="363"/>
                  </a:lnTo>
                  <a:lnTo>
                    <a:pt x="61" y="362"/>
                  </a:lnTo>
                  <a:lnTo>
                    <a:pt x="55" y="361"/>
                  </a:lnTo>
                  <a:lnTo>
                    <a:pt x="50" y="361"/>
                  </a:lnTo>
                  <a:lnTo>
                    <a:pt x="45" y="360"/>
                  </a:lnTo>
                  <a:lnTo>
                    <a:pt x="40" y="359"/>
                  </a:lnTo>
                  <a:lnTo>
                    <a:pt x="36" y="357"/>
                  </a:lnTo>
                  <a:lnTo>
                    <a:pt x="33" y="356"/>
                  </a:lnTo>
                  <a:lnTo>
                    <a:pt x="30" y="354"/>
                  </a:lnTo>
                  <a:lnTo>
                    <a:pt x="25" y="351"/>
                  </a:lnTo>
                  <a:lnTo>
                    <a:pt x="21" y="350"/>
                  </a:lnTo>
                  <a:lnTo>
                    <a:pt x="19" y="349"/>
                  </a:lnTo>
                  <a:lnTo>
                    <a:pt x="18" y="348"/>
                  </a:lnTo>
                  <a:lnTo>
                    <a:pt x="18" y="346"/>
                  </a:lnTo>
                  <a:lnTo>
                    <a:pt x="18" y="344"/>
                  </a:lnTo>
                  <a:lnTo>
                    <a:pt x="19" y="343"/>
                  </a:lnTo>
                  <a:lnTo>
                    <a:pt x="20" y="341"/>
                  </a:lnTo>
                  <a:lnTo>
                    <a:pt x="24" y="337"/>
                  </a:lnTo>
                  <a:lnTo>
                    <a:pt x="27" y="336"/>
                  </a:lnTo>
                  <a:lnTo>
                    <a:pt x="31" y="334"/>
                  </a:lnTo>
                  <a:lnTo>
                    <a:pt x="37" y="330"/>
                  </a:lnTo>
                  <a:lnTo>
                    <a:pt x="42" y="329"/>
                  </a:lnTo>
                  <a:lnTo>
                    <a:pt x="46" y="328"/>
                  </a:lnTo>
                  <a:lnTo>
                    <a:pt x="51" y="327"/>
                  </a:lnTo>
                  <a:lnTo>
                    <a:pt x="57" y="326"/>
                  </a:lnTo>
                  <a:lnTo>
                    <a:pt x="62" y="325"/>
                  </a:lnTo>
                  <a:lnTo>
                    <a:pt x="67" y="324"/>
                  </a:lnTo>
                  <a:lnTo>
                    <a:pt x="73" y="323"/>
                  </a:lnTo>
                  <a:lnTo>
                    <a:pt x="80" y="322"/>
                  </a:lnTo>
                  <a:lnTo>
                    <a:pt x="87" y="322"/>
                  </a:lnTo>
                  <a:lnTo>
                    <a:pt x="93" y="322"/>
                  </a:lnTo>
                  <a:lnTo>
                    <a:pt x="98" y="323"/>
                  </a:lnTo>
                  <a:lnTo>
                    <a:pt x="103" y="324"/>
                  </a:lnTo>
                  <a:lnTo>
                    <a:pt x="108" y="325"/>
                  </a:lnTo>
                  <a:lnTo>
                    <a:pt x="118" y="329"/>
                  </a:lnTo>
                  <a:lnTo>
                    <a:pt x="122" y="330"/>
                  </a:lnTo>
                  <a:lnTo>
                    <a:pt x="126" y="332"/>
                  </a:lnTo>
                  <a:lnTo>
                    <a:pt x="129" y="334"/>
                  </a:lnTo>
                  <a:lnTo>
                    <a:pt x="134" y="339"/>
                  </a:lnTo>
                  <a:lnTo>
                    <a:pt x="137" y="345"/>
                  </a:lnTo>
                  <a:lnTo>
                    <a:pt x="139" y="350"/>
                  </a:lnTo>
                  <a:lnTo>
                    <a:pt x="140" y="359"/>
                  </a:lnTo>
                  <a:lnTo>
                    <a:pt x="139" y="362"/>
                  </a:lnTo>
                  <a:lnTo>
                    <a:pt x="137" y="364"/>
                  </a:lnTo>
                  <a:lnTo>
                    <a:pt x="134" y="367"/>
                  </a:lnTo>
                  <a:lnTo>
                    <a:pt x="131" y="369"/>
                  </a:lnTo>
                  <a:lnTo>
                    <a:pt x="128" y="371"/>
                  </a:lnTo>
                  <a:lnTo>
                    <a:pt x="124" y="373"/>
                  </a:lnTo>
                  <a:lnTo>
                    <a:pt x="120" y="375"/>
                  </a:lnTo>
                  <a:lnTo>
                    <a:pt x="116" y="377"/>
                  </a:lnTo>
                  <a:lnTo>
                    <a:pt x="111" y="379"/>
                  </a:lnTo>
                  <a:lnTo>
                    <a:pt x="105" y="380"/>
                  </a:lnTo>
                  <a:lnTo>
                    <a:pt x="100" y="381"/>
                  </a:lnTo>
                  <a:lnTo>
                    <a:pt x="95" y="381"/>
                  </a:lnTo>
                  <a:lnTo>
                    <a:pt x="89" y="382"/>
                  </a:lnTo>
                  <a:lnTo>
                    <a:pt x="84" y="382"/>
                  </a:lnTo>
                  <a:lnTo>
                    <a:pt x="78" y="382"/>
                  </a:lnTo>
                  <a:lnTo>
                    <a:pt x="73" y="382"/>
                  </a:lnTo>
                  <a:lnTo>
                    <a:pt x="67" y="381"/>
                  </a:lnTo>
                  <a:lnTo>
                    <a:pt x="61" y="379"/>
                  </a:lnTo>
                  <a:lnTo>
                    <a:pt x="56" y="379"/>
                  </a:lnTo>
                  <a:lnTo>
                    <a:pt x="52" y="378"/>
                  </a:lnTo>
                  <a:lnTo>
                    <a:pt x="47" y="378"/>
                  </a:lnTo>
                  <a:lnTo>
                    <a:pt x="43" y="377"/>
                  </a:lnTo>
                  <a:lnTo>
                    <a:pt x="39" y="376"/>
                  </a:lnTo>
                  <a:lnTo>
                    <a:pt x="35" y="374"/>
                  </a:lnTo>
                  <a:lnTo>
                    <a:pt x="32" y="373"/>
                  </a:lnTo>
                  <a:lnTo>
                    <a:pt x="28" y="371"/>
                  </a:lnTo>
                  <a:lnTo>
                    <a:pt x="24" y="369"/>
                  </a:lnTo>
                  <a:lnTo>
                    <a:pt x="21" y="367"/>
                  </a:lnTo>
                  <a:lnTo>
                    <a:pt x="18" y="366"/>
                  </a:lnTo>
                  <a:lnTo>
                    <a:pt x="12" y="361"/>
                  </a:lnTo>
                  <a:lnTo>
                    <a:pt x="12" y="360"/>
                  </a:lnTo>
                  <a:lnTo>
                    <a:pt x="11" y="357"/>
                  </a:lnTo>
                  <a:lnTo>
                    <a:pt x="13" y="352"/>
                  </a:lnTo>
                  <a:lnTo>
                    <a:pt x="14" y="349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2" y="342"/>
                  </a:lnTo>
                  <a:lnTo>
                    <a:pt x="25" y="340"/>
                  </a:lnTo>
                  <a:lnTo>
                    <a:pt x="28" y="338"/>
                  </a:lnTo>
                  <a:lnTo>
                    <a:pt x="32" y="336"/>
                  </a:lnTo>
                  <a:lnTo>
                    <a:pt x="36" y="334"/>
                  </a:lnTo>
                  <a:lnTo>
                    <a:pt x="41" y="332"/>
                  </a:lnTo>
                  <a:lnTo>
                    <a:pt x="46" y="330"/>
                  </a:lnTo>
                  <a:lnTo>
                    <a:pt x="50" y="328"/>
                  </a:lnTo>
                  <a:lnTo>
                    <a:pt x="55" y="326"/>
                  </a:lnTo>
                  <a:lnTo>
                    <a:pt x="59" y="324"/>
                  </a:lnTo>
                  <a:lnTo>
                    <a:pt x="63" y="324"/>
                  </a:lnTo>
                  <a:lnTo>
                    <a:pt x="68" y="324"/>
                  </a:lnTo>
                  <a:lnTo>
                    <a:pt x="74" y="325"/>
                  </a:lnTo>
                  <a:lnTo>
                    <a:pt x="78" y="325"/>
                  </a:lnTo>
                  <a:lnTo>
                    <a:pt x="83" y="326"/>
                  </a:lnTo>
                  <a:lnTo>
                    <a:pt x="87" y="326"/>
                  </a:lnTo>
                  <a:lnTo>
                    <a:pt x="91" y="327"/>
                  </a:lnTo>
                  <a:lnTo>
                    <a:pt x="95" y="328"/>
                  </a:lnTo>
                  <a:lnTo>
                    <a:pt x="99" y="329"/>
                  </a:lnTo>
                  <a:lnTo>
                    <a:pt x="102" y="331"/>
                  </a:lnTo>
                  <a:lnTo>
                    <a:pt x="106" y="332"/>
                  </a:lnTo>
                  <a:lnTo>
                    <a:pt x="110" y="334"/>
                  </a:lnTo>
                  <a:lnTo>
                    <a:pt x="113" y="336"/>
                  </a:lnTo>
                  <a:lnTo>
                    <a:pt x="114" y="338"/>
                  </a:lnTo>
                  <a:lnTo>
                    <a:pt x="118" y="345"/>
                  </a:lnTo>
                  <a:lnTo>
                    <a:pt x="120" y="348"/>
                  </a:lnTo>
                  <a:lnTo>
                    <a:pt x="120" y="351"/>
                  </a:lnTo>
                  <a:lnTo>
                    <a:pt x="120" y="353"/>
                  </a:lnTo>
                  <a:lnTo>
                    <a:pt x="119" y="355"/>
                  </a:lnTo>
                  <a:lnTo>
                    <a:pt x="117" y="360"/>
                  </a:lnTo>
                  <a:lnTo>
                    <a:pt x="112" y="366"/>
                  </a:lnTo>
                  <a:lnTo>
                    <a:pt x="110" y="367"/>
                  </a:lnTo>
                  <a:lnTo>
                    <a:pt x="108" y="369"/>
                  </a:lnTo>
                  <a:lnTo>
                    <a:pt x="104" y="370"/>
                  </a:lnTo>
                  <a:lnTo>
                    <a:pt x="102" y="370"/>
                  </a:lnTo>
                  <a:lnTo>
                    <a:pt x="99" y="371"/>
                  </a:lnTo>
                  <a:lnTo>
                    <a:pt x="96" y="371"/>
                  </a:lnTo>
                  <a:lnTo>
                    <a:pt x="89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77" y="368"/>
                  </a:lnTo>
                  <a:lnTo>
                    <a:pt x="68" y="363"/>
                  </a:lnTo>
                  <a:lnTo>
                    <a:pt x="65" y="362"/>
                  </a:lnTo>
                  <a:lnTo>
                    <a:pt x="60" y="358"/>
                  </a:lnTo>
                  <a:lnTo>
                    <a:pt x="59" y="356"/>
                  </a:lnTo>
                  <a:lnTo>
                    <a:pt x="58" y="354"/>
                  </a:lnTo>
                  <a:lnTo>
                    <a:pt x="57" y="351"/>
                  </a:lnTo>
                  <a:lnTo>
                    <a:pt x="56" y="341"/>
                  </a:lnTo>
                  <a:lnTo>
                    <a:pt x="57" y="339"/>
                  </a:lnTo>
                  <a:lnTo>
                    <a:pt x="62" y="336"/>
                  </a:lnTo>
                  <a:lnTo>
                    <a:pt x="65" y="334"/>
                  </a:lnTo>
                  <a:lnTo>
                    <a:pt x="68" y="332"/>
                  </a:lnTo>
                  <a:lnTo>
                    <a:pt x="71" y="330"/>
                  </a:lnTo>
                  <a:lnTo>
                    <a:pt x="76" y="328"/>
                  </a:lnTo>
                  <a:lnTo>
                    <a:pt x="80" y="326"/>
                  </a:lnTo>
                  <a:lnTo>
                    <a:pt x="85" y="324"/>
                  </a:lnTo>
                  <a:lnTo>
                    <a:pt x="90" y="323"/>
                  </a:lnTo>
                  <a:lnTo>
                    <a:pt x="94" y="321"/>
                  </a:lnTo>
                  <a:lnTo>
                    <a:pt x="98" y="319"/>
                  </a:lnTo>
                  <a:lnTo>
                    <a:pt x="103" y="318"/>
                  </a:lnTo>
                  <a:lnTo>
                    <a:pt x="108" y="317"/>
                  </a:lnTo>
                  <a:lnTo>
                    <a:pt x="113" y="316"/>
                  </a:lnTo>
                  <a:lnTo>
                    <a:pt x="117" y="316"/>
                  </a:lnTo>
                  <a:lnTo>
                    <a:pt x="120" y="315"/>
                  </a:lnTo>
                  <a:lnTo>
                    <a:pt x="123" y="315"/>
                  </a:lnTo>
                  <a:lnTo>
                    <a:pt x="126" y="316"/>
                  </a:lnTo>
                  <a:lnTo>
                    <a:pt x="132" y="319"/>
                  </a:lnTo>
                  <a:lnTo>
                    <a:pt x="136" y="320"/>
                  </a:lnTo>
                  <a:lnTo>
                    <a:pt x="140" y="321"/>
                  </a:lnTo>
                  <a:lnTo>
                    <a:pt x="140" y="324"/>
                  </a:lnTo>
                  <a:lnTo>
                    <a:pt x="139" y="324"/>
                  </a:lnTo>
                  <a:lnTo>
                    <a:pt x="138" y="325"/>
                  </a:lnTo>
                  <a:lnTo>
                    <a:pt x="136" y="326"/>
                  </a:lnTo>
                  <a:lnTo>
                    <a:pt x="132" y="326"/>
                  </a:lnTo>
                  <a:lnTo>
                    <a:pt x="129" y="326"/>
                  </a:lnTo>
                  <a:lnTo>
                    <a:pt x="122" y="326"/>
                  </a:lnTo>
                  <a:lnTo>
                    <a:pt x="101" y="326"/>
                  </a:lnTo>
                  <a:lnTo>
                    <a:pt x="122" y="326"/>
                  </a:lnTo>
                  <a:lnTo>
                    <a:pt x="124" y="325"/>
                  </a:lnTo>
                  <a:lnTo>
                    <a:pt x="128" y="321"/>
                  </a:lnTo>
                  <a:lnTo>
                    <a:pt x="129" y="313"/>
                  </a:lnTo>
                  <a:lnTo>
                    <a:pt x="129" y="311"/>
                  </a:lnTo>
                  <a:lnTo>
                    <a:pt x="132" y="307"/>
                  </a:lnTo>
                  <a:lnTo>
                    <a:pt x="133" y="302"/>
                  </a:lnTo>
                  <a:lnTo>
                    <a:pt x="135" y="295"/>
                  </a:lnTo>
                  <a:lnTo>
                    <a:pt x="138" y="285"/>
                  </a:lnTo>
                  <a:lnTo>
                    <a:pt x="140" y="273"/>
                  </a:lnTo>
                  <a:lnTo>
                    <a:pt x="143" y="263"/>
                  </a:lnTo>
                  <a:lnTo>
                    <a:pt x="144" y="253"/>
                  </a:lnTo>
                  <a:lnTo>
                    <a:pt x="145" y="242"/>
                  </a:lnTo>
                  <a:lnTo>
                    <a:pt x="145" y="231"/>
                  </a:lnTo>
                  <a:lnTo>
                    <a:pt x="147" y="219"/>
                  </a:lnTo>
                  <a:lnTo>
                    <a:pt x="150" y="207"/>
                  </a:lnTo>
                  <a:lnTo>
                    <a:pt x="150" y="201"/>
                  </a:lnTo>
                  <a:lnTo>
                    <a:pt x="151" y="194"/>
                  </a:lnTo>
                  <a:lnTo>
                    <a:pt x="151" y="181"/>
                  </a:lnTo>
                  <a:lnTo>
                    <a:pt x="151" y="175"/>
                  </a:lnTo>
                  <a:lnTo>
                    <a:pt x="152" y="169"/>
                  </a:lnTo>
                  <a:lnTo>
                    <a:pt x="153" y="162"/>
                  </a:lnTo>
                  <a:lnTo>
                    <a:pt x="154" y="155"/>
                  </a:lnTo>
                  <a:lnTo>
                    <a:pt x="155" y="148"/>
                  </a:lnTo>
                  <a:lnTo>
                    <a:pt x="156" y="136"/>
                  </a:lnTo>
                  <a:lnTo>
                    <a:pt x="156" y="129"/>
                  </a:lnTo>
                  <a:lnTo>
                    <a:pt x="157" y="109"/>
                  </a:lnTo>
                  <a:lnTo>
                    <a:pt x="157" y="96"/>
                  </a:lnTo>
                  <a:lnTo>
                    <a:pt x="159" y="85"/>
                  </a:lnTo>
                  <a:lnTo>
                    <a:pt x="160" y="79"/>
                  </a:lnTo>
                  <a:lnTo>
                    <a:pt x="160" y="68"/>
                  </a:lnTo>
                  <a:lnTo>
                    <a:pt x="158" y="56"/>
                  </a:lnTo>
                  <a:lnTo>
                    <a:pt x="158" y="45"/>
                  </a:lnTo>
                  <a:lnTo>
                    <a:pt x="157" y="35"/>
                  </a:lnTo>
                  <a:lnTo>
                    <a:pt x="157" y="31"/>
                  </a:lnTo>
                  <a:lnTo>
                    <a:pt x="156" y="28"/>
                  </a:lnTo>
                  <a:lnTo>
                    <a:pt x="153" y="19"/>
                  </a:lnTo>
                  <a:lnTo>
                    <a:pt x="151" y="10"/>
                  </a:lnTo>
                  <a:lnTo>
                    <a:pt x="147" y="2"/>
                  </a:lnTo>
                  <a:lnTo>
                    <a:pt x="146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SMARTInkAnnotation14"/>
            <p:cNvSpPr>
              <a:spLocks/>
            </p:cNvSpPr>
            <p:nvPr/>
          </p:nvSpPr>
          <p:spPr bwMode="auto">
            <a:xfrm>
              <a:off x="4264" y="3729"/>
              <a:ext cx="636" cy="243"/>
            </a:xfrm>
            <a:custGeom>
              <a:avLst/>
              <a:gdLst/>
              <a:ahLst/>
              <a:cxnLst>
                <a:cxn ang="0">
                  <a:pos x="3" y="211"/>
                </a:cxn>
                <a:cxn ang="0">
                  <a:pos x="10" y="214"/>
                </a:cxn>
                <a:cxn ang="0">
                  <a:pos x="21" y="219"/>
                </a:cxn>
                <a:cxn ang="0">
                  <a:pos x="32" y="220"/>
                </a:cxn>
                <a:cxn ang="0">
                  <a:pos x="36" y="223"/>
                </a:cxn>
                <a:cxn ang="0">
                  <a:pos x="44" y="225"/>
                </a:cxn>
                <a:cxn ang="0">
                  <a:pos x="49" y="226"/>
                </a:cxn>
                <a:cxn ang="0">
                  <a:pos x="58" y="230"/>
                </a:cxn>
                <a:cxn ang="0">
                  <a:pos x="120" y="231"/>
                </a:cxn>
                <a:cxn ang="0">
                  <a:pos x="127" y="235"/>
                </a:cxn>
                <a:cxn ang="0">
                  <a:pos x="150" y="237"/>
                </a:cxn>
                <a:cxn ang="0">
                  <a:pos x="170" y="237"/>
                </a:cxn>
                <a:cxn ang="0">
                  <a:pos x="192" y="242"/>
                </a:cxn>
                <a:cxn ang="0">
                  <a:pos x="260" y="242"/>
                </a:cxn>
                <a:cxn ang="0">
                  <a:pos x="268" y="238"/>
                </a:cxn>
                <a:cxn ang="0">
                  <a:pos x="291" y="237"/>
                </a:cxn>
                <a:cxn ang="0">
                  <a:pos x="322" y="235"/>
                </a:cxn>
                <a:cxn ang="0">
                  <a:pos x="335" y="232"/>
                </a:cxn>
                <a:cxn ang="0">
                  <a:pos x="341" y="231"/>
                </a:cxn>
                <a:cxn ang="0">
                  <a:pos x="350" y="226"/>
                </a:cxn>
                <a:cxn ang="0">
                  <a:pos x="369" y="225"/>
                </a:cxn>
                <a:cxn ang="0">
                  <a:pos x="384" y="220"/>
                </a:cxn>
                <a:cxn ang="0">
                  <a:pos x="397" y="214"/>
                </a:cxn>
                <a:cxn ang="0">
                  <a:pos x="420" y="204"/>
                </a:cxn>
                <a:cxn ang="0">
                  <a:pos x="427" y="202"/>
                </a:cxn>
                <a:cxn ang="0">
                  <a:pos x="437" y="194"/>
                </a:cxn>
                <a:cxn ang="0">
                  <a:pos x="450" y="186"/>
                </a:cxn>
                <a:cxn ang="0">
                  <a:pos x="453" y="183"/>
                </a:cxn>
                <a:cxn ang="0">
                  <a:pos x="473" y="176"/>
                </a:cxn>
                <a:cxn ang="0">
                  <a:pos x="476" y="173"/>
                </a:cxn>
                <a:cxn ang="0">
                  <a:pos x="480" y="167"/>
                </a:cxn>
                <a:cxn ang="0">
                  <a:pos x="494" y="156"/>
                </a:cxn>
                <a:cxn ang="0">
                  <a:pos x="501" y="153"/>
                </a:cxn>
                <a:cxn ang="0">
                  <a:pos x="504" y="151"/>
                </a:cxn>
                <a:cxn ang="0">
                  <a:pos x="509" y="145"/>
                </a:cxn>
                <a:cxn ang="0">
                  <a:pos x="516" y="138"/>
                </a:cxn>
                <a:cxn ang="0">
                  <a:pos x="521" y="135"/>
                </a:cxn>
                <a:cxn ang="0">
                  <a:pos x="530" y="123"/>
                </a:cxn>
                <a:cxn ang="0">
                  <a:pos x="536" y="120"/>
                </a:cxn>
                <a:cxn ang="0">
                  <a:pos x="544" y="111"/>
                </a:cxn>
                <a:cxn ang="0">
                  <a:pos x="549" y="108"/>
                </a:cxn>
                <a:cxn ang="0">
                  <a:pos x="558" y="100"/>
                </a:cxn>
                <a:cxn ang="0">
                  <a:pos x="562" y="92"/>
                </a:cxn>
                <a:cxn ang="0">
                  <a:pos x="575" y="77"/>
                </a:cxn>
                <a:cxn ang="0">
                  <a:pos x="579" y="70"/>
                </a:cxn>
                <a:cxn ang="0">
                  <a:pos x="587" y="57"/>
                </a:cxn>
                <a:cxn ang="0">
                  <a:pos x="590" y="54"/>
                </a:cxn>
                <a:cxn ang="0">
                  <a:pos x="596" y="49"/>
                </a:cxn>
                <a:cxn ang="0">
                  <a:pos x="604" y="38"/>
                </a:cxn>
                <a:cxn ang="0">
                  <a:pos x="613" y="33"/>
                </a:cxn>
                <a:cxn ang="0">
                  <a:pos x="616" y="30"/>
                </a:cxn>
                <a:cxn ang="0">
                  <a:pos x="617" y="26"/>
                </a:cxn>
                <a:cxn ang="0">
                  <a:pos x="621" y="21"/>
                </a:cxn>
                <a:cxn ang="0">
                  <a:pos x="623" y="15"/>
                </a:cxn>
                <a:cxn ang="0">
                  <a:pos x="625" y="13"/>
                </a:cxn>
                <a:cxn ang="0">
                  <a:pos x="628" y="12"/>
                </a:cxn>
                <a:cxn ang="0">
                  <a:pos x="629" y="9"/>
                </a:cxn>
                <a:cxn ang="0">
                  <a:pos x="635" y="0"/>
                </a:cxn>
              </a:cxnLst>
              <a:rect l="0" t="0" r="r" b="b"/>
              <a:pathLst>
                <a:path w="636" h="243">
                  <a:moveTo>
                    <a:pt x="0" y="209"/>
                  </a:moveTo>
                  <a:lnTo>
                    <a:pt x="3" y="211"/>
                  </a:lnTo>
                  <a:lnTo>
                    <a:pt x="4" y="212"/>
                  </a:lnTo>
                  <a:lnTo>
                    <a:pt x="10" y="214"/>
                  </a:lnTo>
                  <a:lnTo>
                    <a:pt x="16" y="214"/>
                  </a:lnTo>
                  <a:lnTo>
                    <a:pt x="21" y="219"/>
                  </a:lnTo>
                  <a:lnTo>
                    <a:pt x="24" y="219"/>
                  </a:lnTo>
                  <a:lnTo>
                    <a:pt x="32" y="220"/>
                  </a:lnTo>
                  <a:lnTo>
                    <a:pt x="35" y="221"/>
                  </a:lnTo>
                  <a:lnTo>
                    <a:pt x="36" y="223"/>
                  </a:lnTo>
                  <a:lnTo>
                    <a:pt x="38" y="224"/>
                  </a:lnTo>
                  <a:lnTo>
                    <a:pt x="44" y="225"/>
                  </a:lnTo>
                  <a:lnTo>
                    <a:pt x="47" y="225"/>
                  </a:lnTo>
                  <a:lnTo>
                    <a:pt x="49" y="226"/>
                  </a:lnTo>
                  <a:lnTo>
                    <a:pt x="54" y="229"/>
                  </a:lnTo>
                  <a:lnTo>
                    <a:pt x="58" y="230"/>
                  </a:lnTo>
                  <a:lnTo>
                    <a:pt x="77" y="231"/>
                  </a:lnTo>
                  <a:lnTo>
                    <a:pt x="120" y="231"/>
                  </a:lnTo>
                  <a:lnTo>
                    <a:pt x="122" y="232"/>
                  </a:lnTo>
                  <a:lnTo>
                    <a:pt x="127" y="235"/>
                  </a:lnTo>
                  <a:lnTo>
                    <a:pt x="131" y="236"/>
                  </a:lnTo>
                  <a:lnTo>
                    <a:pt x="150" y="237"/>
                  </a:lnTo>
                  <a:lnTo>
                    <a:pt x="168" y="237"/>
                  </a:lnTo>
                  <a:lnTo>
                    <a:pt x="170" y="237"/>
                  </a:lnTo>
                  <a:lnTo>
                    <a:pt x="178" y="240"/>
                  </a:lnTo>
                  <a:lnTo>
                    <a:pt x="192" y="242"/>
                  </a:lnTo>
                  <a:lnTo>
                    <a:pt x="211" y="242"/>
                  </a:lnTo>
                  <a:lnTo>
                    <a:pt x="260" y="242"/>
                  </a:lnTo>
                  <a:lnTo>
                    <a:pt x="262" y="242"/>
                  </a:lnTo>
                  <a:lnTo>
                    <a:pt x="268" y="238"/>
                  </a:lnTo>
                  <a:lnTo>
                    <a:pt x="272" y="237"/>
                  </a:lnTo>
                  <a:lnTo>
                    <a:pt x="291" y="237"/>
                  </a:lnTo>
                  <a:lnTo>
                    <a:pt x="317" y="237"/>
                  </a:lnTo>
                  <a:lnTo>
                    <a:pt x="322" y="235"/>
                  </a:lnTo>
                  <a:lnTo>
                    <a:pt x="328" y="233"/>
                  </a:lnTo>
                  <a:lnTo>
                    <a:pt x="335" y="232"/>
                  </a:lnTo>
                  <a:lnTo>
                    <a:pt x="339" y="231"/>
                  </a:lnTo>
                  <a:lnTo>
                    <a:pt x="341" y="231"/>
                  </a:lnTo>
                  <a:lnTo>
                    <a:pt x="347" y="227"/>
                  </a:lnTo>
                  <a:lnTo>
                    <a:pt x="350" y="226"/>
                  </a:lnTo>
                  <a:lnTo>
                    <a:pt x="366" y="225"/>
                  </a:lnTo>
                  <a:lnTo>
                    <a:pt x="369" y="225"/>
                  </a:lnTo>
                  <a:lnTo>
                    <a:pt x="375" y="222"/>
                  </a:lnTo>
                  <a:lnTo>
                    <a:pt x="384" y="220"/>
                  </a:lnTo>
                  <a:lnTo>
                    <a:pt x="391" y="216"/>
                  </a:lnTo>
                  <a:lnTo>
                    <a:pt x="397" y="214"/>
                  </a:lnTo>
                  <a:lnTo>
                    <a:pt x="403" y="210"/>
                  </a:lnTo>
                  <a:lnTo>
                    <a:pt x="420" y="204"/>
                  </a:lnTo>
                  <a:lnTo>
                    <a:pt x="423" y="204"/>
                  </a:lnTo>
                  <a:lnTo>
                    <a:pt x="427" y="202"/>
                  </a:lnTo>
                  <a:lnTo>
                    <a:pt x="435" y="195"/>
                  </a:lnTo>
                  <a:lnTo>
                    <a:pt x="437" y="194"/>
                  </a:lnTo>
                  <a:lnTo>
                    <a:pt x="442" y="192"/>
                  </a:lnTo>
                  <a:lnTo>
                    <a:pt x="450" y="186"/>
                  </a:lnTo>
                  <a:lnTo>
                    <a:pt x="452" y="184"/>
                  </a:lnTo>
                  <a:lnTo>
                    <a:pt x="453" y="183"/>
                  </a:lnTo>
                  <a:lnTo>
                    <a:pt x="471" y="176"/>
                  </a:lnTo>
                  <a:lnTo>
                    <a:pt x="473" y="176"/>
                  </a:lnTo>
                  <a:lnTo>
                    <a:pt x="475" y="175"/>
                  </a:lnTo>
                  <a:lnTo>
                    <a:pt x="476" y="173"/>
                  </a:lnTo>
                  <a:lnTo>
                    <a:pt x="477" y="172"/>
                  </a:lnTo>
                  <a:lnTo>
                    <a:pt x="480" y="167"/>
                  </a:lnTo>
                  <a:lnTo>
                    <a:pt x="486" y="162"/>
                  </a:lnTo>
                  <a:lnTo>
                    <a:pt x="494" y="156"/>
                  </a:lnTo>
                  <a:lnTo>
                    <a:pt x="499" y="154"/>
                  </a:lnTo>
                  <a:lnTo>
                    <a:pt x="501" y="153"/>
                  </a:lnTo>
                  <a:lnTo>
                    <a:pt x="503" y="152"/>
                  </a:lnTo>
                  <a:lnTo>
                    <a:pt x="504" y="151"/>
                  </a:lnTo>
                  <a:lnTo>
                    <a:pt x="505" y="150"/>
                  </a:lnTo>
                  <a:lnTo>
                    <a:pt x="509" y="145"/>
                  </a:lnTo>
                  <a:lnTo>
                    <a:pt x="514" y="139"/>
                  </a:lnTo>
                  <a:lnTo>
                    <a:pt x="516" y="138"/>
                  </a:lnTo>
                  <a:lnTo>
                    <a:pt x="519" y="136"/>
                  </a:lnTo>
                  <a:lnTo>
                    <a:pt x="521" y="135"/>
                  </a:lnTo>
                  <a:lnTo>
                    <a:pt x="525" y="130"/>
                  </a:lnTo>
                  <a:lnTo>
                    <a:pt x="530" y="123"/>
                  </a:lnTo>
                  <a:lnTo>
                    <a:pt x="532" y="121"/>
                  </a:lnTo>
                  <a:lnTo>
                    <a:pt x="536" y="120"/>
                  </a:lnTo>
                  <a:lnTo>
                    <a:pt x="538" y="118"/>
                  </a:lnTo>
                  <a:lnTo>
                    <a:pt x="544" y="111"/>
                  </a:lnTo>
                  <a:lnTo>
                    <a:pt x="545" y="110"/>
                  </a:lnTo>
                  <a:lnTo>
                    <a:pt x="549" y="108"/>
                  </a:lnTo>
                  <a:lnTo>
                    <a:pt x="557" y="101"/>
                  </a:lnTo>
                  <a:lnTo>
                    <a:pt x="558" y="100"/>
                  </a:lnTo>
                  <a:lnTo>
                    <a:pt x="560" y="98"/>
                  </a:lnTo>
                  <a:lnTo>
                    <a:pt x="562" y="92"/>
                  </a:lnTo>
                  <a:lnTo>
                    <a:pt x="568" y="85"/>
                  </a:lnTo>
                  <a:lnTo>
                    <a:pt x="575" y="77"/>
                  </a:lnTo>
                  <a:lnTo>
                    <a:pt x="577" y="75"/>
                  </a:lnTo>
                  <a:lnTo>
                    <a:pt x="579" y="70"/>
                  </a:lnTo>
                  <a:lnTo>
                    <a:pt x="583" y="63"/>
                  </a:lnTo>
                  <a:lnTo>
                    <a:pt x="587" y="57"/>
                  </a:lnTo>
                  <a:lnTo>
                    <a:pt x="589" y="55"/>
                  </a:lnTo>
                  <a:lnTo>
                    <a:pt x="590" y="54"/>
                  </a:lnTo>
                  <a:lnTo>
                    <a:pt x="592" y="53"/>
                  </a:lnTo>
                  <a:lnTo>
                    <a:pt x="596" y="49"/>
                  </a:lnTo>
                  <a:lnTo>
                    <a:pt x="600" y="43"/>
                  </a:lnTo>
                  <a:lnTo>
                    <a:pt x="604" y="38"/>
                  </a:lnTo>
                  <a:lnTo>
                    <a:pt x="605" y="37"/>
                  </a:lnTo>
                  <a:lnTo>
                    <a:pt x="613" y="33"/>
                  </a:lnTo>
                  <a:lnTo>
                    <a:pt x="615" y="32"/>
                  </a:lnTo>
                  <a:lnTo>
                    <a:pt x="616" y="30"/>
                  </a:lnTo>
                  <a:lnTo>
                    <a:pt x="617" y="28"/>
                  </a:lnTo>
                  <a:lnTo>
                    <a:pt x="617" y="26"/>
                  </a:lnTo>
                  <a:lnTo>
                    <a:pt x="620" y="23"/>
                  </a:lnTo>
                  <a:lnTo>
                    <a:pt x="621" y="21"/>
                  </a:lnTo>
                  <a:lnTo>
                    <a:pt x="622" y="19"/>
                  </a:lnTo>
                  <a:lnTo>
                    <a:pt x="623" y="15"/>
                  </a:lnTo>
                  <a:lnTo>
                    <a:pt x="624" y="14"/>
                  </a:lnTo>
                  <a:lnTo>
                    <a:pt x="625" y="13"/>
                  </a:lnTo>
                  <a:lnTo>
                    <a:pt x="627" y="13"/>
                  </a:lnTo>
                  <a:lnTo>
                    <a:pt x="628" y="12"/>
                  </a:lnTo>
                  <a:lnTo>
                    <a:pt x="628" y="10"/>
                  </a:lnTo>
                  <a:lnTo>
                    <a:pt x="629" y="9"/>
                  </a:lnTo>
                  <a:lnTo>
                    <a:pt x="631" y="6"/>
                  </a:lnTo>
                  <a:lnTo>
                    <a:pt x="635" y="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SMARTInkAnnotation15"/>
            <p:cNvSpPr>
              <a:spLocks/>
            </p:cNvSpPr>
            <p:nvPr/>
          </p:nvSpPr>
          <p:spPr bwMode="auto">
            <a:xfrm>
              <a:off x="1479" y="3696"/>
              <a:ext cx="2398" cy="9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" y="33"/>
                </a:cxn>
                <a:cxn ang="0">
                  <a:pos x="39" y="33"/>
                </a:cxn>
                <a:cxn ang="0">
                  <a:pos x="53" y="30"/>
                </a:cxn>
                <a:cxn ang="0">
                  <a:pos x="90" y="27"/>
                </a:cxn>
                <a:cxn ang="0">
                  <a:pos x="109" y="25"/>
                </a:cxn>
                <a:cxn ang="0">
                  <a:pos x="206" y="28"/>
                </a:cxn>
                <a:cxn ang="0">
                  <a:pos x="242" y="31"/>
                </a:cxn>
                <a:cxn ang="0">
                  <a:pos x="309" y="35"/>
                </a:cxn>
                <a:cxn ang="0">
                  <a:pos x="367" y="41"/>
                </a:cxn>
                <a:cxn ang="0">
                  <a:pos x="456" y="45"/>
                </a:cxn>
                <a:cxn ang="0">
                  <a:pos x="542" y="50"/>
                </a:cxn>
                <a:cxn ang="0">
                  <a:pos x="568" y="53"/>
                </a:cxn>
                <a:cxn ang="0">
                  <a:pos x="675" y="55"/>
                </a:cxn>
                <a:cxn ang="0">
                  <a:pos x="764" y="50"/>
                </a:cxn>
                <a:cxn ang="0">
                  <a:pos x="852" y="47"/>
                </a:cxn>
                <a:cxn ang="0">
                  <a:pos x="897" y="48"/>
                </a:cxn>
                <a:cxn ang="0">
                  <a:pos x="1155" y="50"/>
                </a:cxn>
                <a:cxn ang="0">
                  <a:pos x="1242" y="44"/>
                </a:cxn>
                <a:cxn ang="0">
                  <a:pos x="1312" y="39"/>
                </a:cxn>
                <a:cxn ang="0">
                  <a:pos x="1356" y="35"/>
                </a:cxn>
                <a:cxn ang="0">
                  <a:pos x="1403" y="30"/>
                </a:cxn>
                <a:cxn ang="0">
                  <a:pos x="1526" y="26"/>
                </a:cxn>
                <a:cxn ang="0">
                  <a:pos x="1619" y="21"/>
                </a:cxn>
                <a:cxn ang="0">
                  <a:pos x="1710" y="15"/>
                </a:cxn>
                <a:cxn ang="0">
                  <a:pos x="1802" y="9"/>
                </a:cxn>
                <a:cxn ang="0">
                  <a:pos x="1868" y="4"/>
                </a:cxn>
                <a:cxn ang="0">
                  <a:pos x="1962" y="0"/>
                </a:cxn>
                <a:cxn ang="0">
                  <a:pos x="2127" y="3"/>
                </a:cxn>
                <a:cxn ang="0">
                  <a:pos x="2189" y="13"/>
                </a:cxn>
                <a:cxn ang="0">
                  <a:pos x="2248" y="24"/>
                </a:cxn>
                <a:cxn ang="0">
                  <a:pos x="2267" y="29"/>
                </a:cxn>
                <a:cxn ang="0">
                  <a:pos x="2285" y="36"/>
                </a:cxn>
                <a:cxn ang="0">
                  <a:pos x="2302" y="43"/>
                </a:cxn>
                <a:cxn ang="0">
                  <a:pos x="2319" y="52"/>
                </a:cxn>
                <a:cxn ang="0">
                  <a:pos x="2353" y="70"/>
                </a:cxn>
                <a:cxn ang="0">
                  <a:pos x="2366" y="78"/>
                </a:cxn>
                <a:cxn ang="0">
                  <a:pos x="2378" y="85"/>
                </a:cxn>
              </a:cxnLst>
              <a:rect l="0" t="0" r="r" b="b"/>
              <a:pathLst>
                <a:path w="2398" h="96">
                  <a:moveTo>
                    <a:pt x="0" y="33"/>
                  </a:moveTo>
                  <a:lnTo>
                    <a:pt x="0" y="28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6" y="33"/>
                  </a:lnTo>
                  <a:lnTo>
                    <a:pt x="39" y="33"/>
                  </a:lnTo>
                  <a:lnTo>
                    <a:pt x="46" y="32"/>
                  </a:lnTo>
                  <a:lnTo>
                    <a:pt x="53" y="30"/>
                  </a:lnTo>
                  <a:lnTo>
                    <a:pt x="76" y="28"/>
                  </a:lnTo>
                  <a:lnTo>
                    <a:pt x="90" y="27"/>
                  </a:lnTo>
                  <a:lnTo>
                    <a:pt x="99" y="25"/>
                  </a:lnTo>
                  <a:lnTo>
                    <a:pt x="109" y="25"/>
                  </a:lnTo>
                  <a:lnTo>
                    <a:pt x="135" y="27"/>
                  </a:lnTo>
                  <a:lnTo>
                    <a:pt x="206" y="28"/>
                  </a:lnTo>
                  <a:lnTo>
                    <a:pt x="230" y="28"/>
                  </a:lnTo>
                  <a:lnTo>
                    <a:pt x="242" y="31"/>
                  </a:lnTo>
                  <a:lnTo>
                    <a:pt x="296" y="33"/>
                  </a:lnTo>
                  <a:lnTo>
                    <a:pt x="309" y="35"/>
                  </a:lnTo>
                  <a:lnTo>
                    <a:pt x="328" y="38"/>
                  </a:lnTo>
                  <a:lnTo>
                    <a:pt x="367" y="41"/>
                  </a:lnTo>
                  <a:lnTo>
                    <a:pt x="387" y="43"/>
                  </a:lnTo>
                  <a:lnTo>
                    <a:pt x="456" y="45"/>
                  </a:lnTo>
                  <a:lnTo>
                    <a:pt x="470" y="48"/>
                  </a:lnTo>
                  <a:lnTo>
                    <a:pt x="542" y="50"/>
                  </a:lnTo>
                  <a:lnTo>
                    <a:pt x="555" y="51"/>
                  </a:lnTo>
                  <a:lnTo>
                    <a:pt x="568" y="53"/>
                  </a:lnTo>
                  <a:lnTo>
                    <a:pt x="636" y="56"/>
                  </a:lnTo>
                  <a:lnTo>
                    <a:pt x="675" y="55"/>
                  </a:lnTo>
                  <a:lnTo>
                    <a:pt x="689" y="53"/>
                  </a:lnTo>
                  <a:lnTo>
                    <a:pt x="764" y="50"/>
                  </a:lnTo>
                  <a:lnTo>
                    <a:pt x="838" y="50"/>
                  </a:lnTo>
                  <a:lnTo>
                    <a:pt x="852" y="47"/>
                  </a:lnTo>
                  <a:lnTo>
                    <a:pt x="874" y="45"/>
                  </a:lnTo>
                  <a:lnTo>
                    <a:pt x="897" y="48"/>
                  </a:lnTo>
                  <a:lnTo>
                    <a:pt x="964" y="50"/>
                  </a:lnTo>
                  <a:lnTo>
                    <a:pt x="1155" y="50"/>
                  </a:lnTo>
                  <a:lnTo>
                    <a:pt x="1181" y="47"/>
                  </a:lnTo>
                  <a:lnTo>
                    <a:pt x="1242" y="44"/>
                  </a:lnTo>
                  <a:lnTo>
                    <a:pt x="1259" y="42"/>
                  </a:lnTo>
                  <a:lnTo>
                    <a:pt x="1312" y="39"/>
                  </a:lnTo>
                  <a:lnTo>
                    <a:pt x="1329" y="37"/>
                  </a:lnTo>
                  <a:lnTo>
                    <a:pt x="1356" y="35"/>
                  </a:lnTo>
                  <a:lnTo>
                    <a:pt x="1384" y="32"/>
                  </a:lnTo>
                  <a:lnTo>
                    <a:pt x="1403" y="30"/>
                  </a:lnTo>
                  <a:lnTo>
                    <a:pt x="1469" y="28"/>
                  </a:lnTo>
                  <a:lnTo>
                    <a:pt x="1526" y="26"/>
                  </a:lnTo>
                  <a:lnTo>
                    <a:pt x="1557" y="23"/>
                  </a:lnTo>
                  <a:lnTo>
                    <a:pt x="1619" y="21"/>
                  </a:lnTo>
                  <a:lnTo>
                    <a:pt x="1650" y="18"/>
                  </a:lnTo>
                  <a:lnTo>
                    <a:pt x="1710" y="15"/>
                  </a:lnTo>
                  <a:lnTo>
                    <a:pt x="1740" y="12"/>
                  </a:lnTo>
                  <a:lnTo>
                    <a:pt x="1802" y="9"/>
                  </a:lnTo>
                  <a:lnTo>
                    <a:pt x="1835" y="6"/>
                  </a:lnTo>
                  <a:lnTo>
                    <a:pt x="1868" y="4"/>
                  </a:lnTo>
                  <a:lnTo>
                    <a:pt x="1890" y="2"/>
                  </a:lnTo>
                  <a:lnTo>
                    <a:pt x="1962" y="0"/>
                  </a:lnTo>
                  <a:lnTo>
                    <a:pt x="2096" y="0"/>
                  </a:lnTo>
                  <a:lnTo>
                    <a:pt x="2127" y="3"/>
                  </a:lnTo>
                  <a:lnTo>
                    <a:pt x="2138" y="4"/>
                  </a:lnTo>
                  <a:lnTo>
                    <a:pt x="2189" y="13"/>
                  </a:lnTo>
                  <a:lnTo>
                    <a:pt x="2220" y="18"/>
                  </a:lnTo>
                  <a:lnTo>
                    <a:pt x="2248" y="24"/>
                  </a:lnTo>
                  <a:lnTo>
                    <a:pt x="2258" y="27"/>
                  </a:lnTo>
                  <a:lnTo>
                    <a:pt x="2267" y="29"/>
                  </a:lnTo>
                  <a:lnTo>
                    <a:pt x="2277" y="33"/>
                  </a:lnTo>
                  <a:lnTo>
                    <a:pt x="2285" y="36"/>
                  </a:lnTo>
                  <a:lnTo>
                    <a:pt x="2294" y="39"/>
                  </a:lnTo>
                  <a:lnTo>
                    <a:pt x="2302" y="43"/>
                  </a:lnTo>
                  <a:lnTo>
                    <a:pt x="2310" y="47"/>
                  </a:lnTo>
                  <a:lnTo>
                    <a:pt x="2319" y="52"/>
                  </a:lnTo>
                  <a:lnTo>
                    <a:pt x="2337" y="62"/>
                  </a:lnTo>
                  <a:lnTo>
                    <a:pt x="2353" y="70"/>
                  </a:lnTo>
                  <a:lnTo>
                    <a:pt x="2360" y="74"/>
                  </a:lnTo>
                  <a:lnTo>
                    <a:pt x="2366" y="78"/>
                  </a:lnTo>
                  <a:lnTo>
                    <a:pt x="2373" y="82"/>
                  </a:lnTo>
                  <a:lnTo>
                    <a:pt x="2378" y="85"/>
                  </a:lnTo>
                  <a:lnTo>
                    <a:pt x="2397" y="9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Tempos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011488"/>
            <a:ext cx="6969125" cy="3389312"/>
          </a:xfrm>
        </p:spPr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Tempos tell us how FAST or SLOW to perform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/>
              <a:t>In order from slowest to fastest:</a:t>
            </a:r>
          </a:p>
          <a:p>
            <a:pPr lvl="2" eaLnBrk="1" fontAlgn="auto" hangingPunct="1">
              <a:spcBef>
                <a:spcPts val="0"/>
              </a:spcBef>
              <a:defRPr/>
            </a:pPr>
            <a:r>
              <a:rPr lang="en-US" dirty="0" smtClean="0"/>
              <a:t>Grave:  Very slow</a:t>
            </a:r>
          </a:p>
          <a:p>
            <a:pPr lvl="2" eaLnBrk="1" fontAlgn="auto" hangingPunct="1">
              <a:spcBef>
                <a:spcPts val="0"/>
              </a:spcBef>
              <a:defRPr/>
            </a:pPr>
            <a:r>
              <a:rPr lang="en-US" dirty="0" smtClean="0"/>
              <a:t>Adagio: Sauntering, not entirely slow</a:t>
            </a:r>
          </a:p>
          <a:p>
            <a:pPr lvl="2" eaLnBrk="1" fontAlgn="auto" hangingPunct="1">
              <a:spcBef>
                <a:spcPts val="0"/>
              </a:spcBef>
              <a:defRPr/>
            </a:pPr>
            <a:r>
              <a:rPr lang="en-US" dirty="0" smtClean="0"/>
              <a:t>Andante: Walking tempo</a:t>
            </a:r>
          </a:p>
          <a:p>
            <a:pPr lvl="2" eaLnBrk="1" fontAlgn="auto" hangingPunct="1">
              <a:spcBef>
                <a:spcPts val="0"/>
              </a:spcBef>
              <a:defRPr/>
            </a:pPr>
            <a:r>
              <a:rPr lang="en-US" dirty="0" smtClean="0"/>
              <a:t>Allegro:  Quickly, Cheerful</a:t>
            </a:r>
          </a:p>
          <a:p>
            <a:pPr lvl="2" eaLnBrk="1" fontAlgn="auto" hangingPunct="1">
              <a:spcBef>
                <a:spcPts val="0"/>
              </a:spcBef>
              <a:defRPr/>
            </a:pPr>
            <a:r>
              <a:rPr lang="en-US" dirty="0" smtClean="0"/>
              <a:t>Vivace:  Very fast</a:t>
            </a:r>
            <a:endParaRPr lang="en-US" dirty="0"/>
          </a:p>
        </p:txBody>
      </p:sp>
      <p:pic>
        <p:nvPicPr>
          <p:cNvPr id="20483" name="Picture 3" descr="spm3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819400"/>
            <a:ext cx="23622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453</TotalTime>
  <Words>72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Arial</vt:lpstr>
      <vt:lpstr>Arial Rounded MT Bold</vt:lpstr>
      <vt:lpstr>Calibri</vt:lpstr>
      <vt:lpstr>Wingdings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Expressive Devices</vt:lpstr>
      <vt:lpstr>The Loud Guys</vt:lpstr>
      <vt:lpstr>The Quiet Guys</vt:lpstr>
      <vt:lpstr>Can Be Loud OR Soft</vt:lpstr>
      <vt:lpstr>Tempos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Expressive Devices</dc:title>
  <dc:creator>student</dc:creator>
  <cp:lastModifiedBy>Elise Gomez</cp:lastModifiedBy>
  <cp:revision>26</cp:revision>
  <dcterms:created xsi:type="dcterms:W3CDTF">2013-10-17T01:32:13Z</dcterms:created>
  <dcterms:modified xsi:type="dcterms:W3CDTF">2014-02-24T18:43:57Z</dcterms:modified>
</cp:coreProperties>
</file>